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2"/>
  </p:notesMasterIdLst>
  <p:sldIdLst>
    <p:sldId id="284" r:id="rId5"/>
    <p:sldId id="312" r:id="rId6"/>
    <p:sldId id="307" r:id="rId7"/>
    <p:sldId id="313" r:id="rId8"/>
    <p:sldId id="286" r:id="rId9"/>
    <p:sldId id="308" r:id="rId10"/>
    <p:sldId id="287" r:id="rId11"/>
    <p:sldId id="285" r:id="rId12"/>
    <p:sldId id="297" r:id="rId13"/>
    <p:sldId id="309" r:id="rId14"/>
    <p:sldId id="311" r:id="rId15"/>
    <p:sldId id="310" r:id="rId16"/>
    <p:sldId id="298" r:id="rId17"/>
    <p:sldId id="299" r:id="rId18"/>
    <p:sldId id="300" r:id="rId19"/>
    <p:sldId id="301" r:id="rId20"/>
    <p:sldId id="302" r:id="rId21"/>
    <p:sldId id="303" r:id="rId22"/>
    <p:sldId id="293" r:id="rId23"/>
    <p:sldId id="316" r:id="rId24"/>
    <p:sldId id="304" r:id="rId25"/>
    <p:sldId id="315" r:id="rId26"/>
    <p:sldId id="305" r:id="rId27"/>
    <p:sldId id="314" r:id="rId28"/>
    <p:sldId id="306" r:id="rId29"/>
    <p:sldId id="294" r:id="rId30"/>
    <p:sldId id="29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C46A"/>
    <a:srgbClr val="97EFD3"/>
    <a:srgbClr val="F15574"/>
    <a:srgbClr val="F4EBE8"/>
    <a:srgbClr val="ECC4BF"/>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24C392-2D8F-404C-BF22-B05FFEE84B11}" v="13" dt="2023-08-27T16:42:46.6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92" autoAdjust="0"/>
    <p:restoredTop sz="94899" autoAdjust="0"/>
  </p:normalViewPr>
  <p:slideViewPr>
    <p:cSldViewPr snapToGrid="0" snapToObjects="1" showGuides="1">
      <p:cViewPr varScale="1">
        <p:scale>
          <a:sx n="89" d="100"/>
          <a:sy n="89" d="100"/>
        </p:scale>
        <p:origin x="413" y="86"/>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8/10/relationships/authors" Target="authors.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hairya Kumar Singh" userId="c92d88ab90d6ab0a" providerId="LiveId" clId="{A424C392-2D8F-404C-BF22-B05FFEE84B11}"/>
    <pc:docChg chg="modSld">
      <pc:chgData name="Dhairya Kumar Singh" userId="c92d88ab90d6ab0a" providerId="LiveId" clId="{A424C392-2D8F-404C-BF22-B05FFEE84B11}" dt="2023-08-27T16:45:18.066" v="117" actId="1076"/>
      <pc:docMkLst>
        <pc:docMk/>
      </pc:docMkLst>
      <pc:sldChg chg="addSp modSp mod">
        <pc:chgData name="Dhairya Kumar Singh" userId="c92d88ab90d6ab0a" providerId="LiveId" clId="{A424C392-2D8F-404C-BF22-B05FFEE84B11}" dt="2023-08-27T16:45:18.066" v="117" actId="1076"/>
        <pc:sldMkLst>
          <pc:docMk/>
          <pc:sldMk cId="1694767400" sldId="304"/>
        </pc:sldMkLst>
        <pc:picChg chg="add mod">
          <ac:chgData name="Dhairya Kumar Singh" userId="c92d88ab90d6ab0a" providerId="LiveId" clId="{A424C392-2D8F-404C-BF22-B05FFEE84B11}" dt="2023-08-27T16:44:00.626" v="110" actId="1076"/>
          <ac:picMkLst>
            <pc:docMk/>
            <pc:sldMk cId="1694767400" sldId="304"/>
            <ac:picMk id="4" creationId="{9A5462CB-CCE1-8ACA-1953-CB8A025B1C5D}"/>
          </ac:picMkLst>
        </pc:picChg>
        <pc:picChg chg="add mod">
          <ac:chgData name="Dhairya Kumar Singh" userId="c92d88ab90d6ab0a" providerId="LiveId" clId="{A424C392-2D8F-404C-BF22-B05FFEE84B11}" dt="2023-08-27T16:44:07.910" v="112" actId="1076"/>
          <ac:picMkLst>
            <pc:docMk/>
            <pc:sldMk cId="1694767400" sldId="304"/>
            <ac:picMk id="6" creationId="{1468CC41-5F10-58FD-928B-5330C9B32E08}"/>
          </ac:picMkLst>
        </pc:picChg>
        <pc:picChg chg="add mod">
          <ac:chgData name="Dhairya Kumar Singh" userId="c92d88ab90d6ab0a" providerId="LiveId" clId="{A424C392-2D8F-404C-BF22-B05FFEE84B11}" dt="2023-08-27T16:44:59.861" v="114" actId="1076"/>
          <ac:picMkLst>
            <pc:docMk/>
            <pc:sldMk cId="1694767400" sldId="304"/>
            <ac:picMk id="8" creationId="{34423177-E15A-4084-E2F9-13F740D15104}"/>
          </ac:picMkLst>
        </pc:picChg>
        <pc:picChg chg="add mod">
          <ac:chgData name="Dhairya Kumar Singh" userId="c92d88ab90d6ab0a" providerId="LiveId" clId="{A424C392-2D8F-404C-BF22-B05FFEE84B11}" dt="2023-08-27T16:45:18.066" v="117" actId="1076"/>
          <ac:picMkLst>
            <pc:docMk/>
            <pc:sldMk cId="1694767400" sldId="304"/>
            <ac:picMk id="10" creationId="{B464DAEF-5177-B54A-F738-FDC1B0EF1AF8}"/>
          </ac:picMkLst>
        </pc:picChg>
        <pc:picChg chg="add mod">
          <ac:chgData name="Dhairya Kumar Singh" userId="c92d88ab90d6ab0a" providerId="LiveId" clId="{A424C392-2D8F-404C-BF22-B05FFEE84B11}" dt="2023-08-27T16:44:44.619" v="113" actId="1076"/>
          <ac:picMkLst>
            <pc:docMk/>
            <pc:sldMk cId="1694767400" sldId="304"/>
            <ac:picMk id="12" creationId="{CAB8010C-566A-0C1C-6AA5-5EE7CF10F728}"/>
          </ac:picMkLst>
        </pc:picChg>
      </pc:sldChg>
      <pc:sldChg chg="addSp modSp mod">
        <pc:chgData name="Dhairya Kumar Singh" userId="c92d88ab90d6ab0a" providerId="LiveId" clId="{A424C392-2D8F-404C-BF22-B05FFEE84B11}" dt="2023-08-27T16:35:32.317" v="72" actId="1076"/>
        <pc:sldMkLst>
          <pc:docMk/>
          <pc:sldMk cId="3291097006" sldId="305"/>
        </pc:sldMkLst>
        <pc:picChg chg="add mod">
          <ac:chgData name="Dhairya Kumar Singh" userId="c92d88ab90d6ab0a" providerId="LiveId" clId="{A424C392-2D8F-404C-BF22-B05FFEE84B11}" dt="2023-08-27T16:35:04.582" v="68" actId="1076"/>
          <ac:picMkLst>
            <pc:docMk/>
            <pc:sldMk cId="3291097006" sldId="305"/>
            <ac:picMk id="4" creationId="{2C8CA1BD-67B4-F746-91DE-360A6E21DA1D}"/>
          </ac:picMkLst>
        </pc:picChg>
        <pc:picChg chg="add mod">
          <ac:chgData name="Dhairya Kumar Singh" userId="c92d88ab90d6ab0a" providerId="LiveId" clId="{A424C392-2D8F-404C-BF22-B05FFEE84B11}" dt="2023-08-27T16:35:10.382" v="69" actId="14100"/>
          <ac:picMkLst>
            <pc:docMk/>
            <pc:sldMk cId="3291097006" sldId="305"/>
            <ac:picMk id="6" creationId="{C2B33A1D-E2C2-A83B-C3AC-19823FD2CFAB}"/>
          </ac:picMkLst>
        </pc:picChg>
        <pc:picChg chg="add mod">
          <ac:chgData name="Dhairya Kumar Singh" userId="c92d88ab90d6ab0a" providerId="LiveId" clId="{A424C392-2D8F-404C-BF22-B05FFEE84B11}" dt="2023-08-27T16:35:23.626" v="71" actId="1076"/>
          <ac:picMkLst>
            <pc:docMk/>
            <pc:sldMk cId="3291097006" sldId="305"/>
            <ac:picMk id="8" creationId="{EBB07B0B-D93C-AEC5-A682-74A4E9DC1070}"/>
          </ac:picMkLst>
        </pc:picChg>
        <pc:picChg chg="add mod">
          <ac:chgData name="Dhairya Kumar Singh" userId="c92d88ab90d6ab0a" providerId="LiveId" clId="{A424C392-2D8F-404C-BF22-B05FFEE84B11}" dt="2023-08-27T16:35:32.317" v="72" actId="1076"/>
          <ac:picMkLst>
            <pc:docMk/>
            <pc:sldMk cId="3291097006" sldId="305"/>
            <ac:picMk id="10" creationId="{94535D40-85A3-7458-4ECE-303690024BB4}"/>
          </ac:picMkLst>
        </pc:picChg>
      </pc:sldChg>
      <pc:sldChg chg="addSp modSp mod">
        <pc:chgData name="Dhairya Kumar Singh" userId="c92d88ab90d6ab0a" providerId="LiveId" clId="{A424C392-2D8F-404C-BF22-B05FFEE84B11}" dt="2023-08-27T16:28:41.134" v="26" actId="1076"/>
        <pc:sldMkLst>
          <pc:docMk/>
          <pc:sldMk cId="3926156069" sldId="306"/>
        </pc:sldMkLst>
        <pc:picChg chg="add mod">
          <ac:chgData name="Dhairya Kumar Singh" userId="c92d88ab90d6ab0a" providerId="LiveId" clId="{A424C392-2D8F-404C-BF22-B05FFEE84B11}" dt="2023-08-27T16:27:00.519" v="4" actId="1076"/>
          <ac:picMkLst>
            <pc:docMk/>
            <pc:sldMk cId="3926156069" sldId="306"/>
            <ac:picMk id="4" creationId="{0A4464A5-2C4E-8CCD-9576-B5248AFD7279}"/>
          </ac:picMkLst>
        </pc:picChg>
        <pc:picChg chg="add mod">
          <ac:chgData name="Dhairya Kumar Singh" userId="c92d88ab90d6ab0a" providerId="LiveId" clId="{A424C392-2D8F-404C-BF22-B05FFEE84B11}" dt="2023-08-27T16:27:32.769" v="10" actId="14100"/>
          <ac:picMkLst>
            <pc:docMk/>
            <pc:sldMk cId="3926156069" sldId="306"/>
            <ac:picMk id="6" creationId="{BC148622-8B10-B2F2-9CC1-F0E2D2E13438}"/>
          </ac:picMkLst>
        </pc:picChg>
        <pc:picChg chg="add mod">
          <ac:chgData name="Dhairya Kumar Singh" userId="c92d88ab90d6ab0a" providerId="LiveId" clId="{A424C392-2D8F-404C-BF22-B05FFEE84B11}" dt="2023-08-27T16:27:57.792" v="16" actId="1076"/>
          <ac:picMkLst>
            <pc:docMk/>
            <pc:sldMk cId="3926156069" sldId="306"/>
            <ac:picMk id="8" creationId="{A77F32DC-3A1A-A2AF-FC58-44F8F9BB34BF}"/>
          </ac:picMkLst>
        </pc:picChg>
        <pc:picChg chg="add mod">
          <ac:chgData name="Dhairya Kumar Singh" userId="c92d88ab90d6ab0a" providerId="LiveId" clId="{A424C392-2D8F-404C-BF22-B05FFEE84B11}" dt="2023-08-27T16:28:41.134" v="26" actId="1076"/>
          <ac:picMkLst>
            <pc:docMk/>
            <pc:sldMk cId="3926156069" sldId="306"/>
            <ac:picMk id="10" creationId="{04C86092-5849-C56B-943A-490F85262C3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9/28/2023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gi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freesvg.org/css-file-icon-vector-clip-ar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hyperlink" Target="https://pixabay.com/ru/css-web-%D1%80%D0%B0%D0%B7%D1%80%D0%B0%D0%B1%D0%BE%D1%82%D0%BA%D0%B0-%D0%BF%D1%80%D0%BE%D0%B3%D1%80%D0%B0%D0%BC%D0%BC%D0%B8%D1%80%D0%BE%D0%B2%D0%B0%D0%BD%D0%B8%D0%B5-2189148/"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sunipeyk.com/javascript-kullanmadan-sadece-css-ile-responsive-menu/" TargetMode="External"/><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hyperlink" Target="https://www.wallpaperflare.com/minimalism-gruvbox-wallpaper-qcaln"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hyperlink" Target="https://permaclipart.org/clipart/js-3/" TargetMode="External"/><Relationship Id="rId4" Type="http://schemas.openxmlformats.org/officeDocument/2006/relationships/image" Target="../media/image20.sv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hyperlink" Target="https://openclipart.org/detail/214902/javascript-file-by-computating-214902"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4.xml"/><Relationship Id="rId4" Type="http://schemas.openxmlformats.org/officeDocument/2006/relationships/image" Target="../media/image4.gif"/></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hyperlink" Target="https://pixabay.com/en/html-file-type-source-code-code-154434/"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hyperlink" Target="https://pxhere.com/en/photo/1583907"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hyperlink" Target="https://www.wallpaperflare.com/html-codes-coding-css-css3-data-development-html5-programming-wallpaper-aiba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a:xfrm>
            <a:off x="983411" y="2245360"/>
            <a:ext cx="5465014" cy="1800774"/>
          </a:xfrm>
        </p:spPr>
        <p:txBody>
          <a:bodyPr/>
          <a:lstStyle/>
          <a:p>
            <a:r>
              <a:rPr lang="en-US" sz="6600" u="sng" dirty="0"/>
              <a:t>Internship Assessment </a:t>
            </a:r>
          </a:p>
        </p:txBody>
      </p:sp>
      <p:pic>
        <p:nvPicPr>
          <p:cNvPr id="1026" name="Picture 2" descr="internship - Cloud Analogy">
            <a:extLst>
              <a:ext uri="{FF2B5EF4-FFF2-40B4-BE49-F238E27FC236}">
                <a16:creationId xmlns:a16="http://schemas.microsoft.com/office/drawing/2014/main" id="{2ACB47A0-8F67-A32D-31D7-6989AAADC3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8425" y="2737874"/>
            <a:ext cx="4362450" cy="29039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op Engineering Colleges in Greater Noida | Best Placement Institute in  Delhi NCR UP">
            <a:extLst>
              <a:ext uri="{FF2B5EF4-FFF2-40B4-BE49-F238E27FC236}">
                <a16:creationId xmlns:a16="http://schemas.microsoft.com/office/drawing/2014/main" id="{2EA010D2-A21C-EBC5-C70A-DF9E941F71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1322" y="1"/>
            <a:ext cx="2130678" cy="112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C2CD4-3D21-BF2A-3D1D-838951AEE386}"/>
              </a:ext>
            </a:extLst>
          </p:cNvPr>
          <p:cNvSpPr>
            <a:spLocks noGrp="1"/>
          </p:cNvSpPr>
          <p:nvPr>
            <p:ph type="ctrTitle"/>
          </p:nvPr>
        </p:nvSpPr>
        <p:spPr>
          <a:xfrm>
            <a:off x="898398" y="812292"/>
            <a:ext cx="2978277" cy="933450"/>
          </a:xfrm>
        </p:spPr>
        <p:txBody>
          <a:bodyPr/>
          <a:lstStyle/>
          <a:p>
            <a:r>
              <a:rPr lang="en-US" sz="6600" b="1" dirty="0"/>
              <a:t>Html5</a:t>
            </a:r>
            <a:endParaRPr lang="en-IN" sz="6600" b="1" dirty="0"/>
          </a:p>
        </p:txBody>
      </p:sp>
      <p:sp>
        <p:nvSpPr>
          <p:cNvPr id="3" name="Subtitle 2">
            <a:extLst>
              <a:ext uri="{FF2B5EF4-FFF2-40B4-BE49-F238E27FC236}">
                <a16:creationId xmlns:a16="http://schemas.microsoft.com/office/drawing/2014/main" id="{BA41C797-1C54-82C7-0D24-C1D46A557890}"/>
              </a:ext>
            </a:extLst>
          </p:cNvPr>
          <p:cNvSpPr>
            <a:spLocks noGrp="1"/>
          </p:cNvSpPr>
          <p:nvPr>
            <p:ph type="subTitle" idx="1"/>
          </p:nvPr>
        </p:nvSpPr>
        <p:spPr>
          <a:xfrm>
            <a:off x="1038225" y="1981200"/>
            <a:ext cx="4991100" cy="3333750"/>
          </a:xfrm>
        </p:spPr>
        <p:txBody>
          <a:bodyPr/>
          <a:lstStyle/>
          <a:p>
            <a:r>
              <a:rPr lang="en-US" sz="2400" b="0" i="0" dirty="0">
                <a:effectLst/>
                <a:latin typeface="Amasis MT Pro" panose="02040504050005020304" pitchFamily="18" charset="0"/>
              </a:rPr>
              <a:t>HTML5 is the latest standard of Hypertext Markup Language, the code that describes the structure and presentation of web pages. It's made up of three codes: HTML, which keeps the structure; CSS, which affects the presentation; and JavaScript, which creates interactive effects within web browsers.</a:t>
            </a:r>
            <a:endParaRPr lang="en-IN" sz="2400" dirty="0">
              <a:latin typeface="Amasis MT Pro" panose="02040504050005020304" pitchFamily="18" charset="0"/>
            </a:endParaRPr>
          </a:p>
        </p:txBody>
      </p:sp>
      <p:pic>
        <p:nvPicPr>
          <p:cNvPr id="2050" name="Picture 2" descr="Top HTML &amp; HTML5 APIs for Developers (in 2018) | RapidAPI">
            <a:extLst>
              <a:ext uri="{FF2B5EF4-FFF2-40B4-BE49-F238E27FC236}">
                <a16:creationId xmlns:a16="http://schemas.microsoft.com/office/drawing/2014/main" id="{238E04D2-0265-26BA-1929-93C717D383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2677" y="933449"/>
            <a:ext cx="4991101" cy="49911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 name="Picture 4" descr="Top Engineering Colleges in Greater Noida | Best Placement Institute in  Delhi NCR UP">
            <a:extLst>
              <a:ext uri="{FF2B5EF4-FFF2-40B4-BE49-F238E27FC236}">
                <a16:creationId xmlns:a16="http://schemas.microsoft.com/office/drawing/2014/main" id="{1228097E-017A-6A89-6879-24C8C2274D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1322" y="1"/>
            <a:ext cx="2130678" cy="112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528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893F3-31F9-72F1-D3CB-773667FB1C49}"/>
              </a:ext>
            </a:extLst>
          </p:cNvPr>
          <p:cNvSpPr>
            <a:spLocks noGrp="1"/>
          </p:cNvSpPr>
          <p:nvPr>
            <p:ph type="title"/>
          </p:nvPr>
        </p:nvSpPr>
        <p:spPr>
          <a:xfrm>
            <a:off x="0" y="0"/>
            <a:ext cx="4082021" cy="1069676"/>
          </a:xfrm>
        </p:spPr>
        <p:txBody>
          <a:bodyPr/>
          <a:lstStyle/>
          <a:p>
            <a:r>
              <a:rPr lang="en-US" sz="6600" b="1" dirty="0"/>
              <a:t>Features</a:t>
            </a:r>
            <a:r>
              <a:rPr lang="en-US" sz="6000" b="1" dirty="0"/>
              <a:t>:</a:t>
            </a:r>
            <a:endParaRPr lang="en-IN" dirty="0"/>
          </a:p>
        </p:txBody>
      </p:sp>
      <p:sp>
        <p:nvSpPr>
          <p:cNvPr id="3" name="Text Placeholder 2">
            <a:extLst>
              <a:ext uri="{FF2B5EF4-FFF2-40B4-BE49-F238E27FC236}">
                <a16:creationId xmlns:a16="http://schemas.microsoft.com/office/drawing/2014/main" id="{EE0FBAC7-BEB2-790C-6514-09E8DF75CAF1}"/>
              </a:ext>
            </a:extLst>
          </p:cNvPr>
          <p:cNvSpPr>
            <a:spLocks noGrp="1"/>
          </p:cNvSpPr>
          <p:nvPr>
            <p:ph type="body" idx="1"/>
          </p:nvPr>
        </p:nvSpPr>
        <p:spPr>
          <a:xfrm>
            <a:off x="85391" y="1640111"/>
            <a:ext cx="4684143" cy="4852013"/>
          </a:xfrm>
        </p:spPr>
        <p:txBody>
          <a:bodyPr/>
          <a:lstStyle/>
          <a:p>
            <a:pPr marL="457200" indent="-457200">
              <a:buFont typeface="Arial" panose="020B0604020202020204" pitchFamily="34" charset="0"/>
              <a:buChar char="•"/>
            </a:pPr>
            <a:r>
              <a:rPr lang="en-US" sz="2800" b="0" i="0" dirty="0">
                <a:effectLst/>
                <a:latin typeface="Amasis MT Pro" panose="02040504050005020304" pitchFamily="18" charset="0"/>
              </a:rPr>
              <a:t>Simple and secure.</a:t>
            </a:r>
          </a:p>
          <a:p>
            <a:pPr marL="457200" indent="-457200">
              <a:buFont typeface="Arial" panose="020B0604020202020204" pitchFamily="34" charset="0"/>
              <a:buChar char="•"/>
            </a:pPr>
            <a:r>
              <a:rPr lang="en-US" sz="2800" dirty="0">
                <a:latin typeface="Amasis MT Pro" panose="02040504050005020304" pitchFamily="18" charset="0"/>
              </a:rPr>
              <a:t>Debugging is simple.</a:t>
            </a:r>
          </a:p>
          <a:p>
            <a:pPr marL="457200" indent="-457200">
              <a:buFont typeface="Arial" panose="020B0604020202020204" pitchFamily="34" charset="0"/>
              <a:buChar char="•"/>
            </a:pPr>
            <a:r>
              <a:rPr lang="en-US" sz="2800" b="0" i="0" dirty="0">
                <a:effectLst/>
                <a:latin typeface="Amasis MT Pro" panose="02040504050005020304" pitchFamily="18" charset="0"/>
              </a:rPr>
              <a:t>Inbuilt security features.</a:t>
            </a:r>
          </a:p>
          <a:p>
            <a:pPr marL="457200" indent="-457200">
              <a:buFont typeface="Arial" panose="020B0604020202020204" pitchFamily="34" charset="0"/>
              <a:buChar char="•"/>
            </a:pPr>
            <a:r>
              <a:rPr lang="en-US" sz="2800" dirty="0">
                <a:latin typeface="Amasis MT Pro" panose="02040504050005020304" pitchFamily="18" charset="0"/>
              </a:rPr>
              <a:t>Less need of plugin.</a:t>
            </a:r>
          </a:p>
          <a:p>
            <a:pPr marL="457200" indent="-457200">
              <a:buFont typeface="Arial" panose="020B0604020202020204" pitchFamily="34" charset="0"/>
              <a:buChar char="•"/>
            </a:pPr>
            <a:r>
              <a:rPr lang="en-US" sz="2800" b="0" i="0" dirty="0">
                <a:effectLst/>
                <a:latin typeface="Amasis MT Pro" panose="02040504050005020304" pitchFamily="18" charset="0"/>
              </a:rPr>
              <a:t>Graphic design.</a:t>
            </a:r>
          </a:p>
          <a:p>
            <a:pPr marL="457200" indent="-457200">
              <a:buFont typeface="Arial" panose="020B0604020202020204" pitchFamily="34" charset="0"/>
              <a:buChar char="•"/>
            </a:pPr>
            <a:r>
              <a:rPr lang="en-US" sz="2800" b="0" i="0" dirty="0">
                <a:effectLst/>
                <a:latin typeface="Amasis MT Pro" panose="02040504050005020304" pitchFamily="18" charset="0"/>
              </a:rPr>
              <a:t>Semantic Elements.</a:t>
            </a:r>
          </a:p>
          <a:p>
            <a:pPr marL="457200" indent="-457200">
              <a:buFont typeface="Arial" panose="020B0604020202020204" pitchFamily="34" charset="0"/>
              <a:buChar char="•"/>
            </a:pPr>
            <a:r>
              <a:rPr lang="en-US" sz="2800" b="0" i="0" dirty="0">
                <a:effectLst/>
                <a:latin typeface="Amasis MT Pro" panose="02040504050005020304" pitchFamily="18" charset="0"/>
              </a:rPr>
              <a:t>Audio and Video Support.</a:t>
            </a:r>
          </a:p>
          <a:p>
            <a:endParaRPr lang="en-US" sz="2000" b="0" i="0" dirty="0">
              <a:effectLst/>
              <a:latin typeface="Amasis MT Pro" panose="02040504050005020304" pitchFamily="18" charset="0"/>
            </a:endParaRPr>
          </a:p>
          <a:p>
            <a:endParaRPr lang="en-IN" dirty="0"/>
          </a:p>
        </p:txBody>
      </p:sp>
      <p:pic>
        <p:nvPicPr>
          <p:cNvPr id="1042" name="Picture 18" descr="Working - gif | Animation, Animated gif, Drawing &amp; illustration">
            <a:extLst>
              <a:ext uri="{FF2B5EF4-FFF2-40B4-BE49-F238E27FC236}">
                <a16:creationId xmlns:a16="http://schemas.microsoft.com/office/drawing/2014/main" id="{1EF9D458-EAA4-E8D6-B103-04A063BDF4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6810" y="190500"/>
            <a:ext cx="6667500" cy="66675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 name="Picture 4" descr="Top Engineering Colleges in Greater Noida | Best Placement Institute in  Delhi NCR UP">
            <a:extLst>
              <a:ext uri="{FF2B5EF4-FFF2-40B4-BE49-F238E27FC236}">
                <a16:creationId xmlns:a16="http://schemas.microsoft.com/office/drawing/2014/main" id="{E08956C4-12C0-D27D-35D4-1AB4690FF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1322" y="1"/>
            <a:ext cx="2130678" cy="112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3901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3A901-7C6D-D6AF-9C0E-BD1A7FA66512}"/>
              </a:ext>
            </a:extLst>
          </p:cNvPr>
          <p:cNvSpPr>
            <a:spLocks noGrp="1"/>
          </p:cNvSpPr>
          <p:nvPr>
            <p:ph type="title"/>
          </p:nvPr>
        </p:nvSpPr>
        <p:spPr>
          <a:xfrm>
            <a:off x="0" y="23149"/>
            <a:ext cx="6928737" cy="1244935"/>
          </a:xfrm>
        </p:spPr>
        <p:txBody>
          <a:bodyPr/>
          <a:lstStyle/>
          <a:p>
            <a:r>
              <a:rPr lang="en-US" sz="6600" b="1" dirty="0"/>
              <a:t>Other Features:</a:t>
            </a:r>
            <a:endParaRPr lang="en-IN" sz="6600" b="1" dirty="0"/>
          </a:p>
        </p:txBody>
      </p:sp>
      <p:sp>
        <p:nvSpPr>
          <p:cNvPr id="3" name="Text Placeholder 2">
            <a:extLst>
              <a:ext uri="{FF2B5EF4-FFF2-40B4-BE49-F238E27FC236}">
                <a16:creationId xmlns:a16="http://schemas.microsoft.com/office/drawing/2014/main" id="{8D37F5D7-1365-D196-C9F8-BAAEED9C2A53}"/>
              </a:ext>
            </a:extLst>
          </p:cNvPr>
          <p:cNvSpPr>
            <a:spLocks noGrp="1"/>
          </p:cNvSpPr>
          <p:nvPr>
            <p:ph type="body" idx="1"/>
          </p:nvPr>
        </p:nvSpPr>
        <p:spPr>
          <a:xfrm>
            <a:off x="224113" y="1871932"/>
            <a:ext cx="4838578" cy="4502988"/>
          </a:xfrm>
        </p:spPr>
        <p:txBody>
          <a:bodyPr/>
          <a:lstStyle/>
          <a:p>
            <a:pPr algn="l">
              <a:buFont typeface="Arial" panose="020B0604020202020204" pitchFamily="34" charset="0"/>
              <a:buChar char="•"/>
            </a:pPr>
            <a:r>
              <a:rPr lang="en-US" sz="2800" b="0" i="0" dirty="0">
                <a:effectLst/>
                <a:latin typeface="Amasis MT Pro" panose="02040504050005020304" pitchFamily="18" charset="0"/>
              </a:rPr>
              <a:t>Canvas Elements.</a:t>
            </a:r>
          </a:p>
          <a:p>
            <a:pPr algn="l">
              <a:buFont typeface="Arial" panose="020B0604020202020204" pitchFamily="34" charset="0"/>
              <a:buChar char="•"/>
            </a:pPr>
            <a:r>
              <a:rPr lang="en-US" sz="2800" b="0" i="0" dirty="0">
                <a:effectLst/>
                <a:latin typeface="Amasis MT Pro" panose="02040504050005020304" pitchFamily="18" charset="0"/>
              </a:rPr>
              <a:t>Geolocation API.</a:t>
            </a:r>
          </a:p>
          <a:p>
            <a:pPr algn="l">
              <a:buFont typeface="Arial" panose="020B0604020202020204" pitchFamily="34" charset="0"/>
              <a:buChar char="•"/>
            </a:pPr>
            <a:r>
              <a:rPr lang="en-US" sz="2800" b="0" i="0" dirty="0">
                <a:effectLst/>
                <a:latin typeface="Amasis MT Pro" panose="02040504050005020304" pitchFamily="18" charset="0"/>
              </a:rPr>
              <a:t>Local Storage.</a:t>
            </a:r>
          </a:p>
          <a:p>
            <a:pPr algn="l">
              <a:buFont typeface="Arial" panose="020B0604020202020204" pitchFamily="34" charset="0"/>
              <a:buChar char="•"/>
            </a:pPr>
            <a:r>
              <a:rPr lang="en-US" sz="2800" b="0" i="0" dirty="0">
                <a:effectLst/>
                <a:latin typeface="Amasis MT Pro" panose="02040504050005020304" pitchFamily="18" charset="0"/>
              </a:rPr>
              <a:t>Responsive Images.</a:t>
            </a:r>
          </a:p>
          <a:p>
            <a:pPr algn="l">
              <a:buFont typeface="Arial" panose="020B0604020202020204" pitchFamily="34" charset="0"/>
              <a:buChar char="•"/>
            </a:pPr>
            <a:r>
              <a:rPr lang="en-US" sz="2800" b="0" i="0" dirty="0">
                <a:effectLst/>
                <a:latin typeface="Amasis MT Pro" panose="02040504050005020304" pitchFamily="18" charset="0"/>
              </a:rPr>
              <a:t>Web Workers.</a:t>
            </a:r>
          </a:p>
          <a:p>
            <a:pPr algn="l">
              <a:buFont typeface="Arial" panose="020B0604020202020204" pitchFamily="34" charset="0"/>
              <a:buChar char="•"/>
            </a:pPr>
            <a:r>
              <a:rPr lang="en-US" sz="2800" b="0" i="0" dirty="0">
                <a:effectLst/>
                <a:latin typeface="Amasis MT Pro" panose="02040504050005020304" pitchFamily="18" charset="0"/>
              </a:rPr>
              <a:t>Drag and Drop API.</a:t>
            </a:r>
          </a:p>
          <a:p>
            <a:endParaRPr lang="en-IN" dirty="0"/>
          </a:p>
        </p:txBody>
      </p:sp>
      <p:pic>
        <p:nvPicPr>
          <p:cNvPr id="3074" name="Picture 2" descr="The 5 Most Common Mistakes HTML5 Developers Make | Toptal®">
            <a:extLst>
              <a:ext uri="{FF2B5EF4-FFF2-40B4-BE49-F238E27FC236}">
                <a16:creationId xmlns:a16="http://schemas.microsoft.com/office/drawing/2014/main" id="{26DEC935-BB36-A1DB-9C42-D53B430A72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722" y="2234529"/>
            <a:ext cx="4838578" cy="253206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4" name="Picture 4" descr="Top Engineering Colleges in Greater Noida | Best Placement Institute in  Delhi NCR UP">
            <a:extLst>
              <a:ext uri="{FF2B5EF4-FFF2-40B4-BE49-F238E27FC236}">
                <a16:creationId xmlns:a16="http://schemas.microsoft.com/office/drawing/2014/main" id="{1591D608-1D31-35DF-4740-7ECAE056B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1322" y="1"/>
            <a:ext cx="2130678" cy="112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95533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30A0B-4CE4-AB75-964E-9D1CBA60A990}"/>
              </a:ext>
            </a:extLst>
          </p:cNvPr>
          <p:cNvSpPr>
            <a:spLocks noGrp="1"/>
          </p:cNvSpPr>
          <p:nvPr>
            <p:ph type="ctrTitle"/>
          </p:nvPr>
        </p:nvSpPr>
        <p:spPr>
          <a:xfrm>
            <a:off x="930604" y="752353"/>
            <a:ext cx="4873752" cy="1147051"/>
          </a:xfrm>
        </p:spPr>
        <p:txBody>
          <a:bodyPr/>
          <a:lstStyle/>
          <a:p>
            <a:r>
              <a:rPr lang="en-US" b="1" dirty="0"/>
              <a:t>CSS</a:t>
            </a:r>
            <a:endParaRPr lang="en-IN" b="1" dirty="0"/>
          </a:p>
        </p:txBody>
      </p:sp>
      <p:sp>
        <p:nvSpPr>
          <p:cNvPr id="3" name="Subtitle 2">
            <a:extLst>
              <a:ext uri="{FF2B5EF4-FFF2-40B4-BE49-F238E27FC236}">
                <a16:creationId xmlns:a16="http://schemas.microsoft.com/office/drawing/2014/main" id="{6124E279-03F3-CFA6-BC6E-D525B1803D96}"/>
              </a:ext>
            </a:extLst>
          </p:cNvPr>
          <p:cNvSpPr>
            <a:spLocks noGrp="1"/>
          </p:cNvSpPr>
          <p:nvPr>
            <p:ph type="subTitle" idx="1"/>
          </p:nvPr>
        </p:nvSpPr>
        <p:spPr>
          <a:xfrm>
            <a:off x="1030147" y="2187615"/>
            <a:ext cx="9931077" cy="3483979"/>
          </a:xfrm>
        </p:spPr>
        <p:txBody>
          <a:bodyPr/>
          <a:lstStyle/>
          <a:p>
            <a:r>
              <a:rPr lang="en-US" sz="2400" b="0" i="0" dirty="0">
                <a:solidFill>
                  <a:srgbClr val="333333"/>
                </a:solidFill>
                <a:effectLst/>
                <a:latin typeface="Arial" panose="020B0604020202020204" pitchFamily="34" charset="0"/>
                <a:cs typeface="Arial" panose="020B0604020202020204" pitchFamily="34" charset="0"/>
              </a:rPr>
              <a:t>CSS stands for Cascading Style Sheets. It is a style sheet language which is used to describe the look and formatting of a document written in markup language. It provides an additional feature to HTML. It is generally used with HTML to change the style of web pages and user interfaces. It can also be used with any kind of XML documents including plain XML, SVG and XUL.</a:t>
            </a:r>
            <a:endParaRPr lang="en-IN" sz="2400" dirty="0">
              <a:latin typeface="Arial" panose="020B0604020202020204" pitchFamily="34" charset="0"/>
              <a:cs typeface="Arial" panose="020B0604020202020204" pitchFamily="34" charset="0"/>
            </a:endParaRPr>
          </a:p>
        </p:txBody>
      </p:sp>
      <p:pic>
        <p:nvPicPr>
          <p:cNvPr id="5" name="Picture 4" descr="Top Engineering Colleges in Greater Noida | Best Placement Institute in  Delhi NCR UP">
            <a:extLst>
              <a:ext uri="{FF2B5EF4-FFF2-40B4-BE49-F238E27FC236}">
                <a16:creationId xmlns:a16="http://schemas.microsoft.com/office/drawing/2014/main" id="{7A1AAA4E-2E4C-47CE-11DB-B1271690A4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1322" y="1"/>
            <a:ext cx="2130678" cy="11239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white square with blue letters on it&#10;&#10;Description automatically generated">
            <a:extLst>
              <a:ext uri="{FF2B5EF4-FFF2-40B4-BE49-F238E27FC236}">
                <a16:creationId xmlns:a16="http://schemas.microsoft.com/office/drawing/2014/main" id="{D104860C-66C3-473A-A2AE-7978240133A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580943" y="4738626"/>
            <a:ext cx="1996632" cy="199663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23075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E58F94-2B30-3AA4-053A-9A6B894E1252}"/>
              </a:ext>
            </a:extLst>
          </p:cNvPr>
          <p:cNvSpPr>
            <a:spLocks noGrp="1"/>
          </p:cNvSpPr>
          <p:nvPr>
            <p:ph type="body" idx="1"/>
          </p:nvPr>
        </p:nvSpPr>
        <p:spPr>
          <a:xfrm>
            <a:off x="0" y="1"/>
            <a:ext cx="10243595" cy="6858000"/>
          </a:xfrm>
        </p:spPr>
        <p:txBody>
          <a:bodyPr/>
          <a:lstStyle/>
          <a:p>
            <a:pPr algn="just"/>
            <a:r>
              <a:rPr lang="en-US" sz="4800" b="1" i="0" dirty="0">
                <a:solidFill>
                  <a:srgbClr val="101010"/>
                </a:solidFill>
                <a:effectLst/>
                <a:latin typeface="Raleway" pitchFamily="2" charset="0"/>
              </a:rPr>
              <a:t>Advantages of CSS:</a:t>
            </a:r>
          </a:p>
          <a:p>
            <a:pPr algn="just"/>
            <a:endParaRPr lang="en-US" sz="2800" i="0" dirty="0">
              <a:solidFill>
                <a:srgbClr val="101010"/>
              </a:solidFill>
              <a:effectLst/>
              <a:latin typeface="Amasis MT Pro" panose="02040504050005020304" pitchFamily="18" charset="0"/>
            </a:endParaRPr>
          </a:p>
          <a:p>
            <a:pPr algn="just"/>
            <a:endParaRPr lang="en-US" sz="2800" dirty="0">
              <a:solidFill>
                <a:srgbClr val="101010"/>
              </a:solidFill>
              <a:latin typeface="Amasis MT Pro" panose="02040504050005020304" pitchFamily="18" charset="0"/>
            </a:endParaRPr>
          </a:p>
          <a:p>
            <a:pPr algn="just"/>
            <a:endParaRPr lang="en-US" sz="2800" i="0" dirty="0">
              <a:solidFill>
                <a:srgbClr val="101010"/>
              </a:solidFill>
              <a:effectLst/>
              <a:latin typeface="Amasis MT Pro" panose="02040504050005020304" pitchFamily="18" charset="0"/>
            </a:endParaRPr>
          </a:p>
          <a:p>
            <a:pPr algn="just"/>
            <a:endParaRPr lang="en-US" sz="2800" i="0" dirty="0">
              <a:solidFill>
                <a:srgbClr val="101010"/>
              </a:solidFill>
              <a:effectLst/>
              <a:latin typeface="Amasis MT Pro" panose="02040504050005020304" pitchFamily="18" charset="0"/>
            </a:endParaRPr>
          </a:p>
          <a:p>
            <a:pPr algn="just"/>
            <a:r>
              <a:rPr lang="en-US" sz="2800" i="0" dirty="0">
                <a:solidFill>
                  <a:srgbClr val="101010"/>
                </a:solidFill>
                <a:effectLst/>
                <a:latin typeface="Amasis MT Pro" panose="02040504050005020304" pitchFamily="18" charset="0"/>
              </a:rPr>
              <a:t>1. Better Website Speed</a:t>
            </a:r>
          </a:p>
          <a:p>
            <a:pPr algn="just"/>
            <a:r>
              <a:rPr lang="en-US" sz="2800" i="0" dirty="0">
                <a:solidFill>
                  <a:srgbClr val="101010"/>
                </a:solidFill>
                <a:effectLst/>
                <a:latin typeface="Amasis MT Pro" panose="02040504050005020304" pitchFamily="18" charset="0"/>
              </a:rPr>
              <a:t>2. Easier to Maintain</a:t>
            </a:r>
          </a:p>
          <a:p>
            <a:pPr algn="just"/>
            <a:r>
              <a:rPr lang="en-US" sz="2800" i="0" dirty="0">
                <a:solidFill>
                  <a:srgbClr val="101010"/>
                </a:solidFill>
                <a:effectLst/>
                <a:latin typeface="Amasis MT Pro" panose="02040504050005020304" pitchFamily="18" charset="0"/>
              </a:rPr>
              <a:t>3. Consistent Design</a:t>
            </a:r>
          </a:p>
          <a:p>
            <a:pPr algn="just"/>
            <a:r>
              <a:rPr lang="en-US" sz="2800" i="0" dirty="0">
                <a:solidFill>
                  <a:srgbClr val="101010"/>
                </a:solidFill>
                <a:effectLst/>
                <a:latin typeface="Amasis MT Pro" panose="02040504050005020304" pitchFamily="18" charset="0"/>
              </a:rPr>
              <a:t>4. Time-Saving</a:t>
            </a:r>
          </a:p>
          <a:p>
            <a:pPr algn="just"/>
            <a:r>
              <a:rPr lang="en-US" sz="2800" i="0" dirty="0">
                <a:solidFill>
                  <a:srgbClr val="101010"/>
                </a:solidFill>
                <a:effectLst/>
                <a:latin typeface="Amasis MT Pro" panose="02040504050005020304" pitchFamily="18" charset="0"/>
              </a:rPr>
              <a:t>5. Better Device Compatibility</a:t>
            </a:r>
          </a:p>
          <a:p>
            <a:pPr algn="just"/>
            <a:r>
              <a:rPr lang="en-US" sz="2800" i="0" dirty="0">
                <a:solidFill>
                  <a:srgbClr val="101010"/>
                </a:solidFill>
                <a:effectLst/>
                <a:latin typeface="Amasis MT Pro" panose="02040504050005020304" pitchFamily="18" charset="0"/>
              </a:rPr>
              <a:t>6. Positioning of Design Elements</a:t>
            </a:r>
          </a:p>
          <a:p>
            <a:endParaRPr lang="en-IN" dirty="0"/>
          </a:p>
        </p:txBody>
      </p:sp>
      <p:pic>
        <p:nvPicPr>
          <p:cNvPr id="5" name="Picture 4" descr="Top Engineering Colleges in Greater Noida | Best Placement Institute in  Delhi NCR UP">
            <a:extLst>
              <a:ext uri="{FF2B5EF4-FFF2-40B4-BE49-F238E27FC236}">
                <a16:creationId xmlns:a16="http://schemas.microsoft.com/office/drawing/2014/main" id="{56BA241D-D932-7A64-72C4-5691B91D6C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1322" y="1"/>
            <a:ext cx="2130678"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blue circle with white letters&#10;&#10;Description automatically generated">
            <a:extLst>
              <a:ext uri="{FF2B5EF4-FFF2-40B4-BE49-F238E27FC236}">
                <a16:creationId xmlns:a16="http://schemas.microsoft.com/office/drawing/2014/main" id="{48911E15-C3FA-CD2C-002D-A2242709293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483085" y="1505196"/>
            <a:ext cx="5038302" cy="3938738"/>
          </a:xfrm>
          <a:prstGeom prst="ellipse">
            <a:avLst/>
          </a:prstGeom>
          <a:ln>
            <a:noFill/>
          </a:ln>
          <a:effectLst>
            <a:softEdge rad="112500"/>
          </a:effectLst>
        </p:spPr>
      </p:pic>
    </p:spTree>
    <p:extLst>
      <p:ext uri="{BB962C8B-B14F-4D97-AF65-F5344CB8AC3E}">
        <p14:creationId xmlns:p14="http://schemas.microsoft.com/office/powerpoint/2010/main" val="3254873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95EF2-1A6D-2575-CC40-254E51317370}"/>
              </a:ext>
            </a:extLst>
          </p:cNvPr>
          <p:cNvSpPr>
            <a:spLocks noGrp="1"/>
          </p:cNvSpPr>
          <p:nvPr>
            <p:ph type="title"/>
          </p:nvPr>
        </p:nvSpPr>
        <p:spPr>
          <a:xfrm>
            <a:off x="0" y="37849"/>
            <a:ext cx="7095281" cy="899700"/>
          </a:xfrm>
        </p:spPr>
        <p:txBody>
          <a:bodyPr/>
          <a:lstStyle/>
          <a:p>
            <a:r>
              <a:rPr lang="en-US" sz="4800" b="1" dirty="0">
                <a:latin typeface="Raleway" pitchFamily="2" charset="0"/>
              </a:rPr>
              <a:t>Disadvantages Of CSS:</a:t>
            </a:r>
            <a:br>
              <a:rPr lang="en-US" sz="4800" b="1" dirty="0"/>
            </a:br>
            <a:endParaRPr lang="en-IN" sz="4800" b="1" dirty="0"/>
          </a:p>
        </p:txBody>
      </p:sp>
      <p:sp>
        <p:nvSpPr>
          <p:cNvPr id="3" name="Text Placeholder 2">
            <a:extLst>
              <a:ext uri="{FF2B5EF4-FFF2-40B4-BE49-F238E27FC236}">
                <a16:creationId xmlns:a16="http://schemas.microsoft.com/office/drawing/2014/main" id="{1A464934-554E-C3FB-4A6C-844444C03274}"/>
              </a:ext>
            </a:extLst>
          </p:cNvPr>
          <p:cNvSpPr>
            <a:spLocks noGrp="1"/>
          </p:cNvSpPr>
          <p:nvPr>
            <p:ph type="body" idx="1"/>
          </p:nvPr>
        </p:nvSpPr>
        <p:spPr>
          <a:xfrm>
            <a:off x="185195" y="1296364"/>
            <a:ext cx="8970379" cy="4965539"/>
          </a:xfrm>
        </p:spPr>
        <p:txBody>
          <a:bodyPr/>
          <a:lstStyle/>
          <a:p>
            <a:pPr algn="just"/>
            <a:endParaRPr lang="en-US" sz="2800" i="0" dirty="0">
              <a:solidFill>
                <a:srgbClr val="101010"/>
              </a:solidFill>
              <a:effectLst/>
              <a:latin typeface="Amasis MT Pro" panose="02040504050005020304" pitchFamily="18" charset="0"/>
            </a:endParaRPr>
          </a:p>
          <a:p>
            <a:pPr algn="just"/>
            <a:endParaRPr lang="en-US" sz="2800" dirty="0">
              <a:solidFill>
                <a:srgbClr val="101010"/>
              </a:solidFill>
              <a:latin typeface="Amasis MT Pro" panose="02040504050005020304" pitchFamily="18" charset="0"/>
            </a:endParaRPr>
          </a:p>
          <a:p>
            <a:pPr algn="just"/>
            <a:endParaRPr lang="en-US" sz="2800" i="0" dirty="0">
              <a:solidFill>
                <a:srgbClr val="101010"/>
              </a:solidFill>
              <a:effectLst/>
              <a:latin typeface="Amasis MT Pro" panose="02040504050005020304" pitchFamily="18" charset="0"/>
            </a:endParaRPr>
          </a:p>
          <a:p>
            <a:pPr algn="just"/>
            <a:r>
              <a:rPr lang="en-US" sz="2800" dirty="0">
                <a:solidFill>
                  <a:srgbClr val="101010"/>
                </a:solidFill>
                <a:latin typeface="Amasis MT Pro" panose="02040504050005020304" pitchFamily="18" charset="0"/>
              </a:rPr>
              <a:t>1</a:t>
            </a:r>
            <a:r>
              <a:rPr lang="en-US" sz="2800" i="0" dirty="0">
                <a:solidFill>
                  <a:srgbClr val="101010"/>
                </a:solidFill>
                <a:effectLst/>
                <a:latin typeface="Amasis MT Pro" panose="02040504050005020304" pitchFamily="18" charset="0"/>
              </a:rPr>
              <a:t>. Cross-Browser Issues</a:t>
            </a:r>
            <a:endParaRPr lang="en-US" sz="2800" i="0" dirty="0">
              <a:solidFill>
                <a:srgbClr val="484848"/>
              </a:solidFill>
              <a:effectLst/>
              <a:latin typeface="Amasis MT Pro" panose="02040504050005020304" pitchFamily="18" charset="0"/>
            </a:endParaRPr>
          </a:p>
          <a:p>
            <a:pPr algn="just"/>
            <a:r>
              <a:rPr lang="en-US" sz="2800" dirty="0">
                <a:solidFill>
                  <a:srgbClr val="101010"/>
                </a:solidFill>
                <a:latin typeface="Amasis MT Pro" panose="02040504050005020304" pitchFamily="18" charset="0"/>
              </a:rPr>
              <a:t>2</a:t>
            </a:r>
            <a:r>
              <a:rPr lang="en-US" sz="2800" i="0" dirty="0">
                <a:solidFill>
                  <a:srgbClr val="101010"/>
                </a:solidFill>
                <a:effectLst/>
                <a:latin typeface="Amasis MT Pro" panose="02040504050005020304" pitchFamily="18" charset="0"/>
              </a:rPr>
              <a:t>. Security Issues</a:t>
            </a:r>
            <a:endParaRPr lang="en-US" sz="2800" i="0" dirty="0">
              <a:solidFill>
                <a:srgbClr val="484848"/>
              </a:solidFill>
              <a:effectLst/>
              <a:latin typeface="Amasis MT Pro" panose="02040504050005020304" pitchFamily="18" charset="0"/>
            </a:endParaRPr>
          </a:p>
          <a:p>
            <a:pPr algn="just"/>
            <a:r>
              <a:rPr lang="en-US" sz="2800" dirty="0">
                <a:solidFill>
                  <a:srgbClr val="101010"/>
                </a:solidFill>
                <a:latin typeface="Amasis MT Pro" panose="02040504050005020304" pitchFamily="18" charset="0"/>
              </a:rPr>
              <a:t>3</a:t>
            </a:r>
            <a:r>
              <a:rPr lang="en-US" sz="2800" i="0" dirty="0">
                <a:solidFill>
                  <a:srgbClr val="101010"/>
                </a:solidFill>
                <a:effectLst/>
                <a:latin typeface="Amasis MT Pro" panose="02040504050005020304" pitchFamily="18" charset="0"/>
              </a:rPr>
              <a:t>. Extra Work for Developers</a:t>
            </a:r>
          </a:p>
          <a:p>
            <a:r>
              <a:rPr lang="en-US" sz="2800" dirty="0">
                <a:solidFill>
                  <a:srgbClr val="101010"/>
                </a:solidFill>
                <a:latin typeface="Amasis MT Pro" panose="02040504050005020304" pitchFamily="18" charset="0"/>
              </a:rPr>
              <a:t>4</a:t>
            </a:r>
            <a:r>
              <a:rPr lang="en-US" sz="2800" i="0" dirty="0">
                <a:solidFill>
                  <a:srgbClr val="101010"/>
                </a:solidFill>
                <a:effectLst/>
                <a:latin typeface="Amasis MT Pro" panose="02040504050005020304" pitchFamily="18" charset="0"/>
              </a:rPr>
              <a:t>. Confusion due to many CSS levels</a:t>
            </a:r>
          </a:p>
          <a:p>
            <a:endParaRPr lang="en-IN" dirty="0"/>
          </a:p>
        </p:txBody>
      </p:sp>
      <p:pic>
        <p:nvPicPr>
          <p:cNvPr id="6" name="Picture 5" descr="A blue and white logo&#10;&#10;Description automatically generated">
            <a:extLst>
              <a:ext uri="{FF2B5EF4-FFF2-40B4-BE49-F238E27FC236}">
                <a16:creationId xmlns:a16="http://schemas.microsoft.com/office/drawing/2014/main" id="{97BE4146-0E22-B881-2FE9-D94C1764F13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205759" y="1692797"/>
            <a:ext cx="3855563" cy="3631746"/>
          </a:xfrm>
          <a:prstGeom prst="ellipse">
            <a:avLst/>
          </a:prstGeom>
          <a:ln>
            <a:noFill/>
          </a:ln>
          <a:effectLst>
            <a:softEdge rad="112500"/>
          </a:effectLst>
        </p:spPr>
      </p:pic>
      <p:pic>
        <p:nvPicPr>
          <p:cNvPr id="8" name="Picture 7" descr="Top Engineering Colleges in Greater Noida | Best Placement Institute in  Delhi NCR UP">
            <a:extLst>
              <a:ext uri="{FF2B5EF4-FFF2-40B4-BE49-F238E27FC236}">
                <a16:creationId xmlns:a16="http://schemas.microsoft.com/office/drawing/2014/main" id="{A5C5188E-F1E1-24A2-5658-40FA8C93A8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61322" y="1"/>
            <a:ext cx="2130678" cy="112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7274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CF28B-140C-009E-DB98-A45A1D0449C2}"/>
              </a:ext>
            </a:extLst>
          </p:cNvPr>
          <p:cNvSpPr>
            <a:spLocks noGrp="1"/>
          </p:cNvSpPr>
          <p:nvPr>
            <p:ph type="title"/>
          </p:nvPr>
        </p:nvSpPr>
        <p:spPr>
          <a:xfrm>
            <a:off x="838200" y="759994"/>
            <a:ext cx="4625051" cy="1601241"/>
          </a:xfrm>
        </p:spPr>
        <p:txBody>
          <a:bodyPr/>
          <a:lstStyle/>
          <a:p>
            <a:r>
              <a:rPr lang="en-US" sz="6000" b="1" dirty="0"/>
              <a:t>JavaScript</a:t>
            </a:r>
            <a:endParaRPr lang="en-IN" sz="6000" b="1" dirty="0"/>
          </a:p>
        </p:txBody>
      </p:sp>
      <p:sp>
        <p:nvSpPr>
          <p:cNvPr id="4" name="Content Placeholder 3">
            <a:extLst>
              <a:ext uri="{FF2B5EF4-FFF2-40B4-BE49-F238E27FC236}">
                <a16:creationId xmlns:a16="http://schemas.microsoft.com/office/drawing/2014/main" id="{50C5EDBA-8839-627B-77E6-2B4B5CEB7463}"/>
              </a:ext>
            </a:extLst>
          </p:cNvPr>
          <p:cNvSpPr>
            <a:spLocks noGrp="1"/>
          </p:cNvSpPr>
          <p:nvPr>
            <p:ph idx="1"/>
          </p:nvPr>
        </p:nvSpPr>
        <p:spPr>
          <a:xfrm>
            <a:off x="1006997" y="2361235"/>
            <a:ext cx="9583838" cy="3148314"/>
          </a:xfrm>
        </p:spPr>
        <p:txBody>
          <a:bodyPr/>
          <a:lstStyle/>
          <a:p>
            <a:pPr algn="just"/>
            <a:r>
              <a:rPr lang="en-US" sz="2400" i="0" dirty="0">
                <a:solidFill>
                  <a:srgbClr val="333333"/>
                </a:solidFill>
                <a:effectLst/>
                <a:latin typeface="Arial" panose="020B0604020202020204" pitchFamily="34" charset="0"/>
                <a:cs typeface="Arial" panose="020B0604020202020204" pitchFamily="34" charset="0"/>
              </a:rPr>
              <a:t>JavaScript is </a:t>
            </a:r>
            <a:r>
              <a:rPr lang="en-US" sz="2400" i="1" dirty="0">
                <a:solidFill>
                  <a:srgbClr val="333333"/>
                </a:solidFill>
                <a:effectLst/>
                <a:latin typeface="Arial" panose="020B0604020202020204" pitchFamily="34" charset="0"/>
                <a:cs typeface="Arial" panose="020B0604020202020204" pitchFamily="34" charset="0"/>
              </a:rPr>
              <a:t>an object-based scripting language</a:t>
            </a:r>
            <a:r>
              <a:rPr lang="en-US" sz="2400" i="0" dirty="0">
                <a:solidFill>
                  <a:srgbClr val="333333"/>
                </a:solidFill>
                <a:effectLst/>
                <a:latin typeface="Arial" panose="020B0604020202020204" pitchFamily="34" charset="0"/>
                <a:cs typeface="Arial" panose="020B0604020202020204" pitchFamily="34" charset="0"/>
              </a:rPr>
              <a:t> which is lightweight and cross-platform.</a:t>
            </a:r>
          </a:p>
          <a:p>
            <a:pPr algn="just"/>
            <a:r>
              <a:rPr lang="en-US" sz="2400" i="0" dirty="0">
                <a:solidFill>
                  <a:srgbClr val="333333"/>
                </a:solidFill>
                <a:effectLst/>
                <a:latin typeface="Arial" panose="020B0604020202020204" pitchFamily="34" charset="0"/>
                <a:cs typeface="Arial" panose="020B0604020202020204" pitchFamily="34" charset="0"/>
              </a:rPr>
              <a:t>JavaScript is not a compiled language, but it is a translated language. The JavaScript Translator (embedded in the browser) is responsible for translating the JavaScript code for the web browser.</a:t>
            </a:r>
          </a:p>
          <a:p>
            <a:endParaRPr lang="en-IN" dirty="0"/>
          </a:p>
        </p:txBody>
      </p:sp>
      <p:sp>
        <p:nvSpPr>
          <p:cNvPr id="8" name="Slide Number Placeholder 7">
            <a:extLst>
              <a:ext uri="{FF2B5EF4-FFF2-40B4-BE49-F238E27FC236}">
                <a16:creationId xmlns:a16="http://schemas.microsoft.com/office/drawing/2014/main" id="{8F9A2954-7C3D-B1B5-208A-F2347ADFE373}"/>
              </a:ext>
            </a:extLst>
          </p:cNvPr>
          <p:cNvSpPr>
            <a:spLocks noGrp="1"/>
          </p:cNvSpPr>
          <p:nvPr>
            <p:ph type="sldNum" sz="quarter" idx="18"/>
          </p:nvPr>
        </p:nvSpPr>
        <p:spPr/>
        <p:txBody>
          <a:bodyPr/>
          <a:lstStyle/>
          <a:p>
            <a:fld id="{8D0AFDD5-844D-364D-8AEC-50CF4D36D55D}" type="slidenum">
              <a:rPr lang="en-US" noProof="0" smtClean="0"/>
              <a:pPr/>
              <a:t>16</a:t>
            </a:fld>
            <a:endParaRPr lang="en-US" noProof="0"/>
          </a:p>
        </p:txBody>
      </p:sp>
      <p:pic>
        <p:nvPicPr>
          <p:cNvPr id="9" name="Picture 8" descr="Top Engineering Colleges in Greater Noida | Best Placement Institute in  Delhi NCR UP">
            <a:extLst>
              <a:ext uri="{FF2B5EF4-FFF2-40B4-BE49-F238E27FC236}">
                <a16:creationId xmlns:a16="http://schemas.microsoft.com/office/drawing/2014/main" id="{19350267-85DB-BF01-F689-104EEC991F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1322" y="1"/>
            <a:ext cx="2130678"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yellow background with black letters&#10;&#10;Description automatically generated">
            <a:extLst>
              <a:ext uri="{FF2B5EF4-FFF2-40B4-BE49-F238E27FC236}">
                <a16:creationId xmlns:a16="http://schemas.microsoft.com/office/drawing/2014/main" id="{86BA1908-3BAD-B779-5A25-556E9524DA9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751697" y="4199232"/>
            <a:ext cx="3230721" cy="220167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7989920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00DAC-AFBB-E509-94FB-1D53364E553C}"/>
              </a:ext>
            </a:extLst>
          </p:cNvPr>
          <p:cNvSpPr>
            <a:spLocks noGrp="1"/>
          </p:cNvSpPr>
          <p:nvPr>
            <p:ph type="title"/>
          </p:nvPr>
        </p:nvSpPr>
        <p:spPr>
          <a:xfrm>
            <a:off x="0" y="20140"/>
            <a:ext cx="9164834" cy="1261641"/>
          </a:xfrm>
        </p:spPr>
        <p:txBody>
          <a:bodyPr/>
          <a:lstStyle/>
          <a:p>
            <a:r>
              <a:rPr lang="en-US" sz="4800" b="1" dirty="0">
                <a:latin typeface="Raleway" pitchFamily="2" charset="0"/>
              </a:rPr>
              <a:t>Advantages Of JS:</a:t>
            </a:r>
            <a:endParaRPr lang="en-IN" sz="4800" dirty="0"/>
          </a:p>
        </p:txBody>
      </p:sp>
      <p:sp>
        <p:nvSpPr>
          <p:cNvPr id="3" name="Text Placeholder 2">
            <a:extLst>
              <a:ext uri="{FF2B5EF4-FFF2-40B4-BE49-F238E27FC236}">
                <a16:creationId xmlns:a16="http://schemas.microsoft.com/office/drawing/2014/main" id="{F9EE8A2B-F103-3D39-399D-4A61A3465F3F}"/>
              </a:ext>
            </a:extLst>
          </p:cNvPr>
          <p:cNvSpPr>
            <a:spLocks noGrp="1"/>
          </p:cNvSpPr>
          <p:nvPr>
            <p:ph type="body" idx="1"/>
          </p:nvPr>
        </p:nvSpPr>
        <p:spPr>
          <a:xfrm>
            <a:off x="196771" y="1632030"/>
            <a:ext cx="8287472" cy="4618298"/>
          </a:xfrm>
        </p:spPr>
        <p:txBody>
          <a:bodyPr/>
          <a:lstStyle/>
          <a:p>
            <a:pPr algn="l">
              <a:buFont typeface="Arial" panose="020B0604020202020204" pitchFamily="34" charset="0"/>
              <a:buChar char="•"/>
            </a:pPr>
            <a:r>
              <a:rPr lang="en-US" sz="2800" i="0" dirty="0">
                <a:solidFill>
                  <a:srgbClr val="000000"/>
                </a:solidFill>
                <a:effectLst/>
                <a:latin typeface="Amasis MT Pro" panose="02040504050005020304" pitchFamily="18" charset="0"/>
              </a:rPr>
              <a:t>Fast speed</a:t>
            </a:r>
          </a:p>
          <a:p>
            <a:pPr algn="l">
              <a:buFont typeface="Arial" panose="020B0604020202020204" pitchFamily="34" charset="0"/>
              <a:buChar char="•"/>
            </a:pPr>
            <a:r>
              <a:rPr lang="en-US" sz="2800" i="0" dirty="0">
                <a:solidFill>
                  <a:srgbClr val="000000"/>
                </a:solidFill>
                <a:effectLst/>
                <a:latin typeface="Amasis MT Pro" panose="02040504050005020304" pitchFamily="18" charset="0"/>
              </a:rPr>
              <a:t>Easy to learn</a:t>
            </a:r>
          </a:p>
          <a:p>
            <a:pPr algn="l">
              <a:buFont typeface="Arial" panose="020B0604020202020204" pitchFamily="34" charset="0"/>
              <a:buChar char="•"/>
            </a:pPr>
            <a:r>
              <a:rPr lang="en-US" sz="2800" i="0" dirty="0">
                <a:solidFill>
                  <a:srgbClr val="000000"/>
                </a:solidFill>
                <a:effectLst/>
                <a:latin typeface="Amasis MT Pro" panose="02040504050005020304" pitchFamily="18" charset="0"/>
              </a:rPr>
              <a:t>Versatility</a:t>
            </a:r>
          </a:p>
          <a:p>
            <a:pPr algn="l">
              <a:buFont typeface="Arial" panose="020B0604020202020204" pitchFamily="34" charset="0"/>
              <a:buChar char="•"/>
            </a:pPr>
            <a:r>
              <a:rPr lang="en-US" sz="2800" i="0" dirty="0">
                <a:solidFill>
                  <a:srgbClr val="000000"/>
                </a:solidFill>
                <a:effectLst/>
                <a:latin typeface="Amasis MT Pro" panose="02040504050005020304" pitchFamily="18" charset="0"/>
              </a:rPr>
              <a:t>Browser Compatible</a:t>
            </a:r>
          </a:p>
          <a:p>
            <a:pPr algn="l">
              <a:buFont typeface="Arial" panose="020B0604020202020204" pitchFamily="34" charset="0"/>
              <a:buChar char="•"/>
            </a:pPr>
            <a:r>
              <a:rPr lang="en-US" sz="2800" i="0" dirty="0">
                <a:solidFill>
                  <a:srgbClr val="000000"/>
                </a:solidFill>
                <a:effectLst/>
                <a:latin typeface="Amasis MT Pro" panose="02040504050005020304" pitchFamily="18" charset="0"/>
              </a:rPr>
              <a:t>Server Load</a:t>
            </a:r>
          </a:p>
          <a:p>
            <a:pPr algn="l">
              <a:buFont typeface="Arial" panose="020B0604020202020204" pitchFamily="34" charset="0"/>
              <a:buChar char="•"/>
            </a:pPr>
            <a:r>
              <a:rPr lang="en-US" sz="2800" i="0" dirty="0">
                <a:solidFill>
                  <a:srgbClr val="000000"/>
                </a:solidFill>
                <a:effectLst/>
                <a:latin typeface="Amasis MT Pro" panose="02040504050005020304" pitchFamily="18" charset="0"/>
              </a:rPr>
              <a:t>Rich interfaces</a:t>
            </a:r>
          </a:p>
          <a:p>
            <a:pPr algn="l">
              <a:buFont typeface="Arial" panose="020B0604020202020204" pitchFamily="34" charset="0"/>
              <a:buChar char="•"/>
            </a:pPr>
            <a:r>
              <a:rPr lang="en-US" sz="2800" i="0" dirty="0">
                <a:solidFill>
                  <a:srgbClr val="000000"/>
                </a:solidFill>
                <a:effectLst/>
                <a:latin typeface="Amasis MT Pro" panose="02040504050005020304" pitchFamily="18" charset="0"/>
              </a:rPr>
              <a:t>Popularity</a:t>
            </a:r>
          </a:p>
          <a:p>
            <a:pPr algn="l">
              <a:buFont typeface="Arial" panose="020B0604020202020204" pitchFamily="34" charset="0"/>
              <a:buChar char="•"/>
            </a:pPr>
            <a:r>
              <a:rPr lang="en-US" sz="2800" i="0" dirty="0">
                <a:solidFill>
                  <a:srgbClr val="000000"/>
                </a:solidFill>
                <a:effectLst/>
                <a:latin typeface="Amasis MT Pro" panose="02040504050005020304" pitchFamily="18" charset="0"/>
              </a:rPr>
              <a:t>Regular Updates</a:t>
            </a:r>
          </a:p>
          <a:p>
            <a:endParaRPr lang="en-IN" dirty="0"/>
          </a:p>
        </p:txBody>
      </p:sp>
      <p:pic>
        <p:nvPicPr>
          <p:cNvPr id="5" name="Picture 4" descr="Top Engineering Colleges in Greater Noida | Best Placement Institute in  Delhi NCR UP">
            <a:extLst>
              <a:ext uri="{FF2B5EF4-FFF2-40B4-BE49-F238E27FC236}">
                <a16:creationId xmlns:a16="http://schemas.microsoft.com/office/drawing/2014/main" id="{E7BCDDF7-B76E-DF8E-EC60-FF7FCF7602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1322" y="1"/>
            <a:ext cx="2130678" cy="1123950"/>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a:extLst>
              <a:ext uri="{FF2B5EF4-FFF2-40B4-BE49-F238E27FC236}">
                <a16:creationId xmlns:a16="http://schemas.microsoft.com/office/drawing/2014/main" id="{622F7A75-7C1B-0759-8C8D-FF9F1721880A}"/>
              </a:ext>
            </a:extLst>
          </p:cNvPr>
          <p:cNvPicPr>
            <a:picLocks noChangeAspect="1"/>
          </p:cNvPicPr>
          <p:nvPr/>
        </p:nvPicPr>
        <p:blipFill>
          <a:blip r:embed="rId3">
            <a:extLst>
              <a:ext uri="{96DAC541-7B7A-43D3-8B79-37D633B846F1}">
                <asvg:svgBlip xmlns:asvg="http://schemas.microsoft.com/office/drawing/2016/SVG/main" r:embed="rId4"/>
              </a:ext>
              <a:ext uri="{837473B0-CC2E-450A-ABE3-18F120FF3D39}">
                <a1611:picAttrSrcUrl xmlns:a1611="http://schemas.microsoft.com/office/drawing/2016/11/main" r:id="rId5"/>
              </a:ext>
            </a:extLst>
          </a:blip>
          <a:stretch>
            <a:fillRect/>
          </a:stretch>
        </p:blipFill>
        <p:spPr>
          <a:xfrm>
            <a:off x="6591360" y="2136553"/>
            <a:ext cx="2828925" cy="3209925"/>
          </a:xfrm>
          <a:prstGeom prst="rect">
            <a:avLst/>
          </a:prstGeom>
        </p:spPr>
      </p:pic>
    </p:spTree>
    <p:extLst>
      <p:ext uri="{BB962C8B-B14F-4D97-AF65-F5344CB8AC3E}">
        <p14:creationId xmlns:p14="http://schemas.microsoft.com/office/powerpoint/2010/main" val="2566701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7B98C-49F1-D2D4-79BD-6A19F7D75EC5}"/>
              </a:ext>
            </a:extLst>
          </p:cNvPr>
          <p:cNvSpPr>
            <a:spLocks noGrp="1"/>
          </p:cNvSpPr>
          <p:nvPr>
            <p:ph type="title"/>
          </p:nvPr>
        </p:nvSpPr>
        <p:spPr>
          <a:xfrm>
            <a:off x="0" y="34723"/>
            <a:ext cx="9025938" cy="1224023"/>
          </a:xfrm>
        </p:spPr>
        <p:txBody>
          <a:bodyPr/>
          <a:lstStyle/>
          <a:p>
            <a:r>
              <a:rPr lang="en-US" sz="4800" b="1" dirty="0">
                <a:latin typeface="Raleway" pitchFamily="2" charset="0"/>
              </a:rPr>
              <a:t>Disadvantages Of JS:</a:t>
            </a:r>
            <a:endParaRPr lang="en-IN" sz="4800" dirty="0"/>
          </a:p>
        </p:txBody>
      </p:sp>
      <p:sp>
        <p:nvSpPr>
          <p:cNvPr id="3" name="Text Placeholder 2">
            <a:extLst>
              <a:ext uri="{FF2B5EF4-FFF2-40B4-BE49-F238E27FC236}">
                <a16:creationId xmlns:a16="http://schemas.microsoft.com/office/drawing/2014/main" id="{2A374C32-42F2-C5C3-2B0D-FB819F0E2931}"/>
              </a:ext>
            </a:extLst>
          </p:cNvPr>
          <p:cNvSpPr>
            <a:spLocks noGrp="1"/>
          </p:cNvSpPr>
          <p:nvPr>
            <p:ph type="body" idx="1"/>
          </p:nvPr>
        </p:nvSpPr>
        <p:spPr>
          <a:xfrm>
            <a:off x="162046" y="2187615"/>
            <a:ext cx="8241174" cy="4490977"/>
          </a:xfrm>
        </p:spPr>
        <p:txBody>
          <a:bodyPr/>
          <a:lstStyle/>
          <a:p>
            <a:pPr algn="l">
              <a:buFont typeface="Arial" panose="020B0604020202020204" pitchFamily="34" charset="0"/>
              <a:buChar char="•"/>
            </a:pPr>
            <a:r>
              <a:rPr lang="en-US" sz="2800" i="0" dirty="0">
                <a:solidFill>
                  <a:srgbClr val="000000"/>
                </a:solidFill>
                <a:effectLst/>
                <a:latin typeface="Amasis MT Pro" panose="02040504050005020304" pitchFamily="18" charset="0"/>
              </a:rPr>
              <a:t>Code Visibility</a:t>
            </a:r>
          </a:p>
          <a:p>
            <a:pPr algn="l">
              <a:buFont typeface="Arial" panose="020B0604020202020204" pitchFamily="34" charset="0"/>
              <a:buChar char="•"/>
            </a:pPr>
            <a:r>
              <a:rPr lang="en-US" sz="2800" i="0" dirty="0">
                <a:solidFill>
                  <a:srgbClr val="000000"/>
                </a:solidFill>
                <a:effectLst/>
                <a:latin typeface="Amasis MT Pro" panose="02040504050005020304" pitchFamily="18" charset="0"/>
              </a:rPr>
              <a:t>Stop Render</a:t>
            </a:r>
          </a:p>
          <a:p>
            <a:pPr algn="l">
              <a:buFont typeface="Arial" panose="020B0604020202020204" pitchFamily="34" charset="0"/>
              <a:buChar char="•"/>
            </a:pPr>
            <a:r>
              <a:rPr lang="en-US" sz="2800" i="0" dirty="0">
                <a:solidFill>
                  <a:srgbClr val="000000"/>
                </a:solidFill>
                <a:effectLst/>
                <a:latin typeface="Amasis MT Pro" panose="02040504050005020304" pitchFamily="18" charset="0"/>
              </a:rPr>
              <a:t>No Multiple Inheritance</a:t>
            </a:r>
          </a:p>
          <a:p>
            <a:endParaRPr lang="en-IN" dirty="0"/>
          </a:p>
        </p:txBody>
      </p:sp>
      <p:pic>
        <p:nvPicPr>
          <p:cNvPr id="5" name="Picture 4" descr="Top Engineering Colleges in Greater Noida | Best Placement Institute in  Delhi NCR UP">
            <a:extLst>
              <a:ext uri="{FF2B5EF4-FFF2-40B4-BE49-F238E27FC236}">
                <a16:creationId xmlns:a16="http://schemas.microsoft.com/office/drawing/2014/main" id="{9836C63B-9AED-6510-6E10-C7137EAFB2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1322" y="1"/>
            <a:ext cx="2130678" cy="11239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blue letters on a white square&#10;&#10;Description automatically generated">
            <a:extLst>
              <a:ext uri="{FF2B5EF4-FFF2-40B4-BE49-F238E27FC236}">
                <a16:creationId xmlns:a16="http://schemas.microsoft.com/office/drawing/2014/main" id="{00FE6228-4984-26E0-A402-254393EC51F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393598" y="1743799"/>
            <a:ext cx="3370401" cy="3370401"/>
          </a:xfrm>
          <a:prstGeom prst="rect">
            <a:avLst/>
          </a:prstGeom>
        </p:spPr>
      </p:pic>
    </p:spTree>
    <p:extLst>
      <p:ext uri="{BB962C8B-B14F-4D97-AF65-F5344CB8AC3E}">
        <p14:creationId xmlns:p14="http://schemas.microsoft.com/office/powerpoint/2010/main" val="4185811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0CAC6-3968-4D63-A855-09547BB06588}"/>
              </a:ext>
            </a:extLst>
          </p:cNvPr>
          <p:cNvSpPr>
            <a:spLocks noGrp="1"/>
          </p:cNvSpPr>
          <p:nvPr>
            <p:ph type="title"/>
          </p:nvPr>
        </p:nvSpPr>
        <p:spPr>
          <a:xfrm>
            <a:off x="1203960" y="270859"/>
            <a:ext cx="9912096" cy="1014984"/>
          </a:xfrm>
        </p:spPr>
        <p:txBody>
          <a:bodyPr/>
          <a:lstStyle/>
          <a:p>
            <a:r>
              <a:rPr lang="en-US" b="1" dirty="0"/>
              <a:t>Projects</a:t>
            </a:r>
          </a:p>
        </p:txBody>
      </p:sp>
      <p:sp>
        <p:nvSpPr>
          <p:cNvPr id="3" name="Text Placeholder 2">
            <a:extLst>
              <a:ext uri="{FF2B5EF4-FFF2-40B4-BE49-F238E27FC236}">
                <a16:creationId xmlns:a16="http://schemas.microsoft.com/office/drawing/2014/main" id="{2629AC71-9ED4-FA59-D386-5BD9C585DC67}"/>
              </a:ext>
            </a:extLst>
          </p:cNvPr>
          <p:cNvSpPr>
            <a:spLocks noGrp="1"/>
          </p:cNvSpPr>
          <p:nvPr>
            <p:ph type="body" sz="quarter" idx="14"/>
          </p:nvPr>
        </p:nvSpPr>
        <p:spPr>
          <a:xfrm>
            <a:off x="685800" y="1956816"/>
            <a:ext cx="3246120" cy="3986784"/>
          </a:xfrm>
        </p:spPr>
        <p:txBody>
          <a:bodyPr/>
          <a:lstStyle/>
          <a:p>
            <a:r>
              <a:rPr lang="en-US" sz="2800" dirty="0"/>
              <a:t>Portfolio</a:t>
            </a:r>
          </a:p>
        </p:txBody>
      </p:sp>
      <p:sp>
        <p:nvSpPr>
          <p:cNvPr id="6" name="Content Placeholder 5">
            <a:extLst>
              <a:ext uri="{FF2B5EF4-FFF2-40B4-BE49-F238E27FC236}">
                <a16:creationId xmlns:a16="http://schemas.microsoft.com/office/drawing/2014/main" id="{9E3F0E5B-65CB-787C-C52A-2038EEA09817}"/>
              </a:ext>
            </a:extLst>
          </p:cNvPr>
          <p:cNvSpPr>
            <a:spLocks noGrp="1"/>
          </p:cNvSpPr>
          <p:nvPr>
            <p:ph sz="half" idx="2"/>
          </p:nvPr>
        </p:nvSpPr>
        <p:spPr>
          <a:xfrm>
            <a:off x="932688" y="3429000"/>
            <a:ext cx="2743200" cy="2300467"/>
          </a:xfrm>
        </p:spPr>
        <p:txBody>
          <a:bodyPr/>
          <a:lstStyle/>
          <a:p>
            <a:r>
              <a:rPr lang="en-US" sz="1800" dirty="0"/>
              <a:t>I have created a localhost website which is presenting about me, my certifications, etc. I have tried my best to create a functional and error free website. It took eight hours of coding.</a:t>
            </a:r>
          </a:p>
        </p:txBody>
      </p:sp>
      <p:sp>
        <p:nvSpPr>
          <p:cNvPr id="4" name="Text Placeholder 3">
            <a:extLst>
              <a:ext uri="{FF2B5EF4-FFF2-40B4-BE49-F238E27FC236}">
                <a16:creationId xmlns:a16="http://schemas.microsoft.com/office/drawing/2014/main" id="{1E2CADAC-D2BA-2781-21DF-E36A2D898FA9}"/>
              </a:ext>
            </a:extLst>
          </p:cNvPr>
          <p:cNvSpPr>
            <a:spLocks noGrp="1"/>
          </p:cNvSpPr>
          <p:nvPr>
            <p:ph type="body" sz="quarter" idx="16"/>
          </p:nvPr>
        </p:nvSpPr>
        <p:spPr/>
        <p:txBody>
          <a:bodyPr/>
          <a:lstStyle/>
          <a:p>
            <a:r>
              <a:rPr lang="en-US" sz="2800" dirty="0"/>
              <a:t>Landing page</a:t>
            </a:r>
          </a:p>
        </p:txBody>
      </p:sp>
      <p:sp>
        <p:nvSpPr>
          <p:cNvPr id="7" name="Content Placeholder 6">
            <a:extLst>
              <a:ext uri="{FF2B5EF4-FFF2-40B4-BE49-F238E27FC236}">
                <a16:creationId xmlns:a16="http://schemas.microsoft.com/office/drawing/2014/main" id="{0750929C-496C-419D-93BC-D4ABBE462EF5}"/>
              </a:ext>
            </a:extLst>
          </p:cNvPr>
          <p:cNvSpPr>
            <a:spLocks noGrp="1"/>
          </p:cNvSpPr>
          <p:nvPr>
            <p:ph sz="half" idx="13"/>
          </p:nvPr>
        </p:nvSpPr>
        <p:spPr>
          <a:xfrm>
            <a:off x="4715873" y="3429000"/>
            <a:ext cx="2743200" cy="2300468"/>
          </a:xfrm>
        </p:spPr>
        <p:txBody>
          <a:bodyPr/>
          <a:lstStyle/>
          <a:p>
            <a:r>
              <a:rPr lang="en-US" sz="1800" dirty="0"/>
              <a:t>I have created a raw landing page for coffee. A</a:t>
            </a:r>
            <a:r>
              <a:rPr lang="en-US" sz="1800" b="0" i="0" dirty="0">
                <a:effectLst/>
              </a:rPr>
              <a:t> landing page is a standalone web page, created specifically for a marketing or advertising campaign.</a:t>
            </a:r>
            <a:endParaRPr lang="en-US" sz="1800" dirty="0"/>
          </a:p>
        </p:txBody>
      </p:sp>
      <p:sp>
        <p:nvSpPr>
          <p:cNvPr id="5" name="Text Placeholder 4">
            <a:extLst>
              <a:ext uri="{FF2B5EF4-FFF2-40B4-BE49-F238E27FC236}">
                <a16:creationId xmlns:a16="http://schemas.microsoft.com/office/drawing/2014/main" id="{8E688B1D-28C5-C399-CA01-21BE7C5F1E51}"/>
              </a:ext>
            </a:extLst>
          </p:cNvPr>
          <p:cNvSpPr>
            <a:spLocks noGrp="1"/>
          </p:cNvSpPr>
          <p:nvPr>
            <p:ph type="body" sz="quarter" idx="19"/>
          </p:nvPr>
        </p:nvSpPr>
        <p:spPr/>
        <p:txBody>
          <a:bodyPr/>
          <a:lstStyle/>
          <a:p>
            <a:r>
              <a:rPr lang="en-US" sz="2800" dirty="0"/>
              <a:t>Calculator </a:t>
            </a:r>
          </a:p>
        </p:txBody>
      </p:sp>
      <p:sp>
        <p:nvSpPr>
          <p:cNvPr id="8" name="Content Placeholder 7">
            <a:extLst>
              <a:ext uri="{FF2B5EF4-FFF2-40B4-BE49-F238E27FC236}">
                <a16:creationId xmlns:a16="http://schemas.microsoft.com/office/drawing/2014/main" id="{ABC5E498-99B3-E3F4-A9B8-F11B4B9B0F27}"/>
              </a:ext>
            </a:extLst>
          </p:cNvPr>
          <p:cNvSpPr>
            <a:spLocks noGrp="1"/>
          </p:cNvSpPr>
          <p:nvPr>
            <p:ph sz="half" idx="20"/>
          </p:nvPr>
        </p:nvSpPr>
        <p:spPr>
          <a:xfrm>
            <a:off x="8489914" y="3429000"/>
            <a:ext cx="2743200" cy="2300468"/>
          </a:xfrm>
        </p:spPr>
        <p:txBody>
          <a:bodyPr/>
          <a:lstStyle/>
          <a:p>
            <a:r>
              <a:rPr lang="en-US" sz="1800" dirty="0"/>
              <a:t>I have also created a simple calculator using my web development knowledge.</a:t>
            </a:r>
          </a:p>
        </p:txBody>
      </p:sp>
      <p:sp>
        <p:nvSpPr>
          <p:cNvPr id="32" name="Slide Number Placeholder 31">
            <a:extLst>
              <a:ext uri="{FF2B5EF4-FFF2-40B4-BE49-F238E27FC236}">
                <a16:creationId xmlns:a16="http://schemas.microsoft.com/office/drawing/2014/main" id="{25633612-F774-0CAE-9E5C-D01184B43E6F}"/>
              </a:ext>
            </a:extLst>
          </p:cNvPr>
          <p:cNvSpPr>
            <a:spLocks noGrp="1"/>
          </p:cNvSpPr>
          <p:nvPr>
            <p:ph type="sldNum" sz="quarter" idx="12"/>
          </p:nvPr>
        </p:nvSpPr>
        <p:spPr/>
        <p:txBody>
          <a:bodyPr/>
          <a:lstStyle/>
          <a:p>
            <a:fld id="{8D0AFDD5-844D-364D-8AEC-50CF4D36D55D}" type="slidenum">
              <a:rPr lang="en-US" smtClean="0"/>
              <a:pPr/>
              <a:t>19</a:t>
            </a:fld>
            <a:endParaRPr lang="en-US" dirty="0"/>
          </a:p>
        </p:txBody>
      </p:sp>
      <p:sp>
        <p:nvSpPr>
          <p:cNvPr id="31" name="Footer Placeholder 30">
            <a:extLst>
              <a:ext uri="{FF2B5EF4-FFF2-40B4-BE49-F238E27FC236}">
                <a16:creationId xmlns:a16="http://schemas.microsoft.com/office/drawing/2014/main" id="{C2B4FE06-34C7-A80C-5DBE-4F5168C9EBDC}"/>
              </a:ext>
            </a:extLst>
          </p:cNvPr>
          <p:cNvSpPr>
            <a:spLocks noGrp="1"/>
          </p:cNvSpPr>
          <p:nvPr>
            <p:ph type="ftr" sz="quarter" idx="11"/>
          </p:nvPr>
        </p:nvSpPr>
        <p:spPr/>
        <p:txBody>
          <a:bodyPr/>
          <a:lstStyle/>
          <a:p>
            <a:r>
              <a:rPr lang="en-US" dirty="0"/>
              <a:t>WD</a:t>
            </a:r>
          </a:p>
        </p:txBody>
      </p:sp>
      <p:sp>
        <p:nvSpPr>
          <p:cNvPr id="30" name="Date Placeholder 29">
            <a:extLst>
              <a:ext uri="{FF2B5EF4-FFF2-40B4-BE49-F238E27FC236}">
                <a16:creationId xmlns:a16="http://schemas.microsoft.com/office/drawing/2014/main" id="{E227DBC0-C280-AC5C-C7A8-FF8D56C9DFE5}"/>
              </a:ext>
            </a:extLst>
          </p:cNvPr>
          <p:cNvSpPr>
            <a:spLocks noGrp="1"/>
          </p:cNvSpPr>
          <p:nvPr>
            <p:ph type="dt" sz="half" idx="10"/>
          </p:nvPr>
        </p:nvSpPr>
        <p:spPr/>
        <p:txBody>
          <a:bodyPr/>
          <a:lstStyle/>
          <a:p>
            <a:r>
              <a:rPr lang="en-US" dirty="0"/>
              <a:t>2023</a:t>
            </a:r>
          </a:p>
        </p:txBody>
      </p:sp>
      <p:pic>
        <p:nvPicPr>
          <p:cNvPr id="9" name="Picture 8" descr="Top Engineering Colleges in Greater Noida | Best Placement Institute in  Delhi NCR UP">
            <a:extLst>
              <a:ext uri="{FF2B5EF4-FFF2-40B4-BE49-F238E27FC236}">
                <a16:creationId xmlns:a16="http://schemas.microsoft.com/office/drawing/2014/main" id="{B51E787A-BB09-32B0-DE4B-BB2B23CA73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1322" y="1"/>
            <a:ext cx="2130678" cy="112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245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E10C4-3D8C-5594-A613-6812DB28BE02}"/>
              </a:ext>
            </a:extLst>
          </p:cNvPr>
          <p:cNvSpPr>
            <a:spLocks noGrp="1"/>
          </p:cNvSpPr>
          <p:nvPr>
            <p:ph type="title"/>
          </p:nvPr>
        </p:nvSpPr>
        <p:spPr>
          <a:xfrm>
            <a:off x="1389888" y="1719072"/>
            <a:ext cx="5844032" cy="2710688"/>
          </a:xfrm>
        </p:spPr>
        <p:txBody>
          <a:bodyPr/>
          <a:lstStyle/>
          <a:p>
            <a:r>
              <a:rPr lang="en-US" b="1" dirty="0"/>
              <a:t>INTERNSHIP</a:t>
            </a:r>
            <a:br>
              <a:rPr lang="en-US" b="1" dirty="0"/>
            </a:br>
            <a:r>
              <a:rPr lang="en-US" b="1" dirty="0"/>
              <a:t>DESCRIPTION </a:t>
            </a:r>
            <a:br>
              <a:rPr lang="en-IN" dirty="0"/>
            </a:br>
            <a:endParaRPr lang="en-IN" dirty="0"/>
          </a:p>
        </p:txBody>
      </p:sp>
      <p:sp>
        <p:nvSpPr>
          <p:cNvPr id="3" name="Picture Placeholder 2">
            <a:extLst>
              <a:ext uri="{FF2B5EF4-FFF2-40B4-BE49-F238E27FC236}">
                <a16:creationId xmlns:a16="http://schemas.microsoft.com/office/drawing/2014/main" id="{72B9346A-6435-FA4A-37E7-D0C8C70B381E}"/>
              </a:ext>
            </a:extLst>
          </p:cNvPr>
          <p:cNvSpPr>
            <a:spLocks noGrp="1"/>
          </p:cNvSpPr>
          <p:nvPr>
            <p:ph type="pic" sz="quarter" idx="13"/>
          </p:nvPr>
        </p:nvSpPr>
        <p:spPr/>
        <p:txBody>
          <a:bodyPr/>
          <a:lstStyle/>
          <a:p>
            <a:pPr algn="l"/>
            <a:r>
              <a:rPr lang="en-US" dirty="0"/>
              <a:t>Platform :- CodSoft</a:t>
            </a:r>
          </a:p>
          <a:p>
            <a:pPr algn="l"/>
            <a:r>
              <a:rPr lang="en-US" dirty="0"/>
              <a:t>Domain :- Web Development</a:t>
            </a:r>
          </a:p>
          <a:p>
            <a:pPr algn="l"/>
            <a:r>
              <a:rPr lang="en-US" dirty="0"/>
              <a:t>Duration :- 4 weeks</a:t>
            </a:r>
          </a:p>
          <a:p>
            <a:pPr algn="l"/>
            <a:r>
              <a:rPr lang="en-US" dirty="0"/>
              <a:t>(12 august – 12 sept)</a:t>
            </a:r>
          </a:p>
          <a:p>
            <a:endParaRPr lang="en-IN" dirty="0"/>
          </a:p>
        </p:txBody>
      </p:sp>
      <p:sp>
        <p:nvSpPr>
          <p:cNvPr id="5" name="Slide Number Placeholder 4">
            <a:extLst>
              <a:ext uri="{FF2B5EF4-FFF2-40B4-BE49-F238E27FC236}">
                <a16:creationId xmlns:a16="http://schemas.microsoft.com/office/drawing/2014/main" id="{5CC55373-71E9-98CC-538C-87629EB24DBF}"/>
              </a:ext>
            </a:extLst>
          </p:cNvPr>
          <p:cNvSpPr>
            <a:spLocks noGrp="1"/>
          </p:cNvSpPr>
          <p:nvPr>
            <p:ph type="sldNum" sz="quarter" idx="12"/>
          </p:nvPr>
        </p:nvSpPr>
        <p:spPr/>
        <p:txBody>
          <a:bodyPr/>
          <a:lstStyle/>
          <a:p>
            <a:fld id="{8D0AFDD5-844D-364D-8AEC-50CF4D36D55D}" type="slidenum">
              <a:rPr lang="en-US" noProof="0" smtClean="0"/>
              <a:pPr/>
              <a:t>2</a:t>
            </a:fld>
            <a:endParaRPr lang="en-US" noProof="0"/>
          </a:p>
        </p:txBody>
      </p:sp>
      <p:pic>
        <p:nvPicPr>
          <p:cNvPr id="6" name="Picture 4" descr="Top Engineering Colleges in Greater Noida | Best Placement Institute in  Delhi NCR UP">
            <a:extLst>
              <a:ext uri="{FF2B5EF4-FFF2-40B4-BE49-F238E27FC236}">
                <a16:creationId xmlns:a16="http://schemas.microsoft.com/office/drawing/2014/main" id="{E1EF88B7-0A6F-EE2D-C825-EF354DE0FC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1322" y="1"/>
            <a:ext cx="2130678" cy="112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5828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B4F15-E01E-BC9D-D0D3-A3EE4153C302}"/>
              </a:ext>
            </a:extLst>
          </p:cNvPr>
          <p:cNvSpPr>
            <a:spLocks noGrp="1"/>
          </p:cNvSpPr>
          <p:nvPr>
            <p:ph type="title"/>
          </p:nvPr>
        </p:nvSpPr>
        <p:spPr>
          <a:xfrm>
            <a:off x="18926" y="0"/>
            <a:ext cx="6178674" cy="1067572"/>
          </a:xfrm>
        </p:spPr>
        <p:txBody>
          <a:bodyPr/>
          <a:lstStyle/>
          <a:p>
            <a:pPr algn="l"/>
            <a:r>
              <a:rPr lang="en-US" b="1" dirty="0"/>
              <a:t>Portfolio code:</a:t>
            </a:r>
            <a:endParaRPr lang="en-IN" b="1" dirty="0"/>
          </a:p>
        </p:txBody>
      </p:sp>
      <p:sp>
        <p:nvSpPr>
          <p:cNvPr id="7" name="Slide Number Placeholder 6">
            <a:extLst>
              <a:ext uri="{FF2B5EF4-FFF2-40B4-BE49-F238E27FC236}">
                <a16:creationId xmlns:a16="http://schemas.microsoft.com/office/drawing/2014/main" id="{CDFB0695-36DC-2D20-8685-783B51B64397}"/>
              </a:ext>
            </a:extLst>
          </p:cNvPr>
          <p:cNvSpPr>
            <a:spLocks noGrp="1"/>
          </p:cNvSpPr>
          <p:nvPr>
            <p:ph type="sldNum" sz="quarter" idx="12"/>
          </p:nvPr>
        </p:nvSpPr>
        <p:spPr/>
        <p:txBody>
          <a:bodyPr/>
          <a:lstStyle/>
          <a:p>
            <a:fld id="{8D0AFDD5-844D-364D-8AEC-50CF4D36D55D}" type="slidenum">
              <a:rPr lang="en-US" noProof="0" smtClean="0"/>
              <a:pPr/>
              <a:t>20</a:t>
            </a:fld>
            <a:endParaRPr lang="en-US" noProof="0"/>
          </a:p>
        </p:txBody>
      </p:sp>
      <p:sp>
        <p:nvSpPr>
          <p:cNvPr id="8" name="Footer Placeholder 7">
            <a:extLst>
              <a:ext uri="{FF2B5EF4-FFF2-40B4-BE49-F238E27FC236}">
                <a16:creationId xmlns:a16="http://schemas.microsoft.com/office/drawing/2014/main" id="{D30CDB2A-FD7A-7296-4589-D3EDCD9BC873}"/>
              </a:ext>
            </a:extLst>
          </p:cNvPr>
          <p:cNvSpPr>
            <a:spLocks noGrp="1"/>
          </p:cNvSpPr>
          <p:nvPr>
            <p:ph type="ftr" sz="quarter" idx="11"/>
          </p:nvPr>
        </p:nvSpPr>
        <p:spPr/>
        <p:txBody>
          <a:bodyPr/>
          <a:lstStyle/>
          <a:p>
            <a:r>
              <a:rPr lang="en-US" noProof="0"/>
              <a:t>Presentation title</a:t>
            </a:r>
          </a:p>
        </p:txBody>
      </p:sp>
      <p:sp>
        <p:nvSpPr>
          <p:cNvPr id="9" name="Date Placeholder 8">
            <a:extLst>
              <a:ext uri="{FF2B5EF4-FFF2-40B4-BE49-F238E27FC236}">
                <a16:creationId xmlns:a16="http://schemas.microsoft.com/office/drawing/2014/main" id="{5E4CB069-A0AD-04C2-635E-4E3DC4F9A3B5}"/>
              </a:ext>
            </a:extLst>
          </p:cNvPr>
          <p:cNvSpPr>
            <a:spLocks noGrp="1"/>
          </p:cNvSpPr>
          <p:nvPr>
            <p:ph type="dt" sz="half" idx="10"/>
          </p:nvPr>
        </p:nvSpPr>
        <p:spPr/>
        <p:txBody>
          <a:bodyPr/>
          <a:lstStyle/>
          <a:p>
            <a:r>
              <a:rPr lang="en-US" noProof="0"/>
              <a:t>20XX</a:t>
            </a:r>
          </a:p>
        </p:txBody>
      </p:sp>
      <p:pic>
        <p:nvPicPr>
          <p:cNvPr id="11" name="Picture 10" descr="A screenshot of a computer program&#10;&#10;Description automatically generated">
            <a:extLst>
              <a:ext uri="{FF2B5EF4-FFF2-40B4-BE49-F238E27FC236}">
                <a16:creationId xmlns:a16="http://schemas.microsoft.com/office/drawing/2014/main" id="{9455AD35-AA13-4AA4-63F8-E0E373254EDC}"/>
              </a:ext>
            </a:extLst>
          </p:cNvPr>
          <p:cNvPicPr>
            <a:picLocks noChangeAspect="1"/>
          </p:cNvPicPr>
          <p:nvPr/>
        </p:nvPicPr>
        <p:blipFill>
          <a:blip r:embed="rId2"/>
          <a:stretch>
            <a:fillRect/>
          </a:stretch>
        </p:blipFill>
        <p:spPr>
          <a:xfrm>
            <a:off x="66905" y="2242682"/>
            <a:ext cx="3603918" cy="4084440"/>
          </a:xfrm>
          <a:prstGeom prst="rect">
            <a:avLst/>
          </a:prstGeom>
        </p:spPr>
      </p:pic>
      <p:pic>
        <p:nvPicPr>
          <p:cNvPr id="13" name="Picture 12" descr="A screenshot of a computer program&#10;&#10;Description automatically generated">
            <a:extLst>
              <a:ext uri="{FF2B5EF4-FFF2-40B4-BE49-F238E27FC236}">
                <a16:creationId xmlns:a16="http://schemas.microsoft.com/office/drawing/2014/main" id="{B8D4EBFD-2911-A0EF-CC49-E6D94086CAEA}"/>
              </a:ext>
            </a:extLst>
          </p:cNvPr>
          <p:cNvPicPr>
            <a:picLocks noChangeAspect="1"/>
          </p:cNvPicPr>
          <p:nvPr/>
        </p:nvPicPr>
        <p:blipFill>
          <a:blip r:embed="rId3"/>
          <a:stretch>
            <a:fillRect/>
          </a:stretch>
        </p:blipFill>
        <p:spPr>
          <a:xfrm>
            <a:off x="3749040" y="1141353"/>
            <a:ext cx="4085919" cy="5185769"/>
          </a:xfrm>
          <a:prstGeom prst="rect">
            <a:avLst/>
          </a:prstGeom>
        </p:spPr>
      </p:pic>
      <p:pic>
        <p:nvPicPr>
          <p:cNvPr id="15" name="Picture 14" descr="A screenshot of a computer program&#10;&#10;Description automatically generated">
            <a:extLst>
              <a:ext uri="{FF2B5EF4-FFF2-40B4-BE49-F238E27FC236}">
                <a16:creationId xmlns:a16="http://schemas.microsoft.com/office/drawing/2014/main" id="{4D65FDF6-05E1-B9D2-1385-956525038B07}"/>
              </a:ext>
            </a:extLst>
          </p:cNvPr>
          <p:cNvPicPr>
            <a:picLocks noChangeAspect="1"/>
          </p:cNvPicPr>
          <p:nvPr/>
        </p:nvPicPr>
        <p:blipFill>
          <a:blip r:embed="rId4"/>
          <a:stretch>
            <a:fillRect/>
          </a:stretch>
        </p:blipFill>
        <p:spPr>
          <a:xfrm>
            <a:off x="7991394" y="1123950"/>
            <a:ext cx="4007566" cy="5203171"/>
          </a:xfrm>
          <a:prstGeom prst="rect">
            <a:avLst/>
          </a:prstGeom>
        </p:spPr>
      </p:pic>
      <p:pic>
        <p:nvPicPr>
          <p:cNvPr id="16" name="Picture 4" descr="Top Engineering Colleges in Greater Noida | Best Placement Institute in  Delhi NCR UP">
            <a:extLst>
              <a:ext uri="{FF2B5EF4-FFF2-40B4-BE49-F238E27FC236}">
                <a16:creationId xmlns:a16="http://schemas.microsoft.com/office/drawing/2014/main" id="{CFAB6EA0-974A-5B55-BA81-4AA2660AD5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61322" y="1"/>
            <a:ext cx="2130678" cy="112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1891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a:extLst>
              <a:ext uri="{FF2B5EF4-FFF2-40B4-BE49-F238E27FC236}">
                <a16:creationId xmlns:a16="http://schemas.microsoft.com/office/drawing/2014/main" id="{DD0CFAD7-EFC6-910B-77F9-5E9A42CF0622}"/>
              </a:ext>
            </a:extLst>
          </p:cNvPr>
          <p:cNvSpPr>
            <a:spLocks noGrp="1"/>
          </p:cNvSpPr>
          <p:nvPr>
            <p:ph type="sldNum" sz="quarter" idx="12"/>
          </p:nvPr>
        </p:nvSpPr>
        <p:spPr/>
        <p:txBody>
          <a:bodyPr/>
          <a:lstStyle/>
          <a:p>
            <a:fld id="{8D0AFDD5-844D-364D-8AEC-50CF4D36D55D}" type="slidenum">
              <a:rPr lang="en-US" noProof="0" smtClean="0"/>
              <a:pPr/>
              <a:t>21</a:t>
            </a:fld>
            <a:endParaRPr lang="en-US" noProof="0"/>
          </a:p>
        </p:txBody>
      </p:sp>
      <p:sp>
        <p:nvSpPr>
          <p:cNvPr id="16" name="Footer Placeholder 15">
            <a:extLst>
              <a:ext uri="{FF2B5EF4-FFF2-40B4-BE49-F238E27FC236}">
                <a16:creationId xmlns:a16="http://schemas.microsoft.com/office/drawing/2014/main" id="{747CD1D2-BA69-F188-D728-B5773590061B}"/>
              </a:ext>
            </a:extLst>
          </p:cNvPr>
          <p:cNvSpPr>
            <a:spLocks noGrp="1"/>
          </p:cNvSpPr>
          <p:nvPr>
            <p:ph type="ftr" sz="quarter" idx="11"/>
          </p:nvPr>
        </p:nvSpPr>
        <p:spPr/>
        <p:txBody>
          <a:bodyPr/>
          <a:lstStyle/>
          <a:p>
            <a:r>
              <a:rPr lang="en-US" noProof="0" dirty="0"/>
              <a:t>WD</a:t>
            </a:r>
          </a:p>
        </p:txBody>
      </p:sp>
      <p:sp>
        <p:nvSpPr>
          <p:cNvPr id="17" name="Date Placeholder 16">
            <a:extLst>
              <a:ext uri="{FF2B5EF4-FFF2-40B4-BE49-F238E27FC236}">
                <a16:creationId xmlns:a16="http://schemas.microsoft.com/office/drawing/2014/main" id="{B511B97A-85C8-DDA9-7B02-FBC21C38ADFF}"/>
              </a:ext>
            </a:extLst>
          </p:cNvPr>
          <p:cNvSpPr>
            <a:spLocks noGrp="1"/>
          </p:cNvSpPr>
          <p:nvPr>
            <p:ph type="dt" sz="half" idx="10"/>
          </p:nvPr>
        </p:nvSpPr>
        <p:spPr/>
        <p:txBody>
          <a:bodyPr/>
          <a:lstStyle/>
          <a:p>
            <a:r>
              <a:rPr lang="en-US" noProof="0" dirty="0"/>
              <a:t>2023</a:t>
            </a:r>
          </a:p>
        </p:txBody>
      </p:sp>
      <p:pic>
        <p:nvPicPr>
          <p:cNvPr id="18" name="Picture 17" descr="Top Engineering Colleges in Greater Noida | Best Placement Institute in  Delhi NCR UP">
            <a:extLst>
              <a:ext uri="{FF2B5EF4-FFF2-40B4-BE49-F238E27FC236}">
                <a16:creationId xmlns:a16="http://schemas.microsoft.com/office/drawing/2014/main" id="{261B5DD0-C20C-6C00-F533-2DB4DD6A0C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1322" y="1"/>
            <a:ext cx="2130678" cy="11239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lion with a blue background&#10;&#10;Description automatically generated">
            <a:extLst>
              <a:ext uri="{FF2B5EF4-FFF2-40B4-BE49-F238E27FC236}">
                <a16:creationId xmlns:a16="http://schemas.microsoft.com/office/drawing/2014/main" id="{9A5462CB-CCE1-8ACA-1953-CB8A025B1C5D}"/>
              </a:ext>
            </a:extLst>
          </p:cNvPr>
          <p:cNvPicPr>
            <a:picLocks noChangeAspect="1"/>
          </p:cNvPicPr>
          <p:nvPr/>
        </p:nvPicPr>
        <p:blipFill>
          <a:blip r:embed="rId3"/>
          <a:stretch>
            <a:fillRect/>
          </a:stretch>
        </p:blipFill>
        <p:spPr>
          <a:xfrm>
            <a:off x="794713" y="2373040"/>
            <a:ext cx="2362102" cy="1501277"/>
          </a:xfrm>
          <a:prstGeom prst="rect">
            <a:avLst/>
          </a:prstGeom>
        </p:spPr>
      </p:pic>
      <p:pic>
        <p:nvPicPr>
          <p:cNvPr id="6" name="Picture 5" descr="Screens screenshot of a computer&#10;&#10;Description automatically generated">
            <a:extLst>
              <a:ext uri="{FF2B5EF4-FFF2-40B4-BE49-F238E27FC236}">
                <a16:creationId xmlns:a16="http://schemas.microsoft.com/office/drawing/2014/main" id="{1468CC41-5F10-58FD-928B-5330C9B32E08}"/>
              </a:ext>
            </a:extLst>
          </p:cNvPr>
          <p:cNvPicPr>
            <a:picLocks noChangeAspect="1"/>
          </p:cNvPicPr>
          <p:nvPr/>
        </p:nvPicPr>
        <p:blipFill>
          <a:blip r:embed="rId4"/>
          <a:stretch>
            <a:fillRect/>
          </a:stretch>
        </p:blipFill>
        <p:spPr>
          <a:xfrm>
            <a:off x="3604112" y="2373040"/>
            <a:ext cx="2388085" cy="1816290"/>
          </a:xfrm>
          <a:prstGeom prst="rect">
            <a:avLst/>
          </a:prstGeom>
        </p:spPr>
      </p:pic>
      <p:pic>
        <p:nvPicPr>
          <p:cNvPr id="8" name="Picture 7" descr="A screenshot of a website&#10;&#10;Description automatically generated">
            <a:extLst>
              <a:ext uri="{FF2B5EF4-FFF2-40B4-BE49-F238E27FC236}">
                <a16:creationId xmlns:a16="http://schemas.microsoft.com/office/drawing/2014/main" id="{34423177-E15A-4084-E2F9-13F740D15104}"/>
              </a:ext>
            </a:extLst>
          </p:cNvPr>
          <p:cNvPicPr>
            <a:picLocks noChangeAspect="1"/>
          </p:cNvPicPr>
          <p:nvPr/>
        </p:nvPicPr>
        <p:blipFill>
          <a:blip r:embed="rId5"/>
          <a:stretch>
            <a:fillRect/>
          </a:stretch>
        </p:blipFill>
        <p:spPr>
          <a:xfrm>
            <a:off x="805410" y="3959103"/>
            <a:ext cx="2362103" cy="1394093"/>
          </a:xfrm>
          <a:prstGeom prst="rect">
            <a:avLst/>
          </a:prstGeom>
        </p:spPr>
      </p:pic>
      <p:pic>
        <p:nvPicPr>
          <p:cNvPr id="10" name="Picture 9" descr="A screenshot of a cartoon character&#10;&#10;Description automatically generated">
            <a:extLst>
              <a:ext uri="{FF2B5EF4-FFF2-40B4-BE49-F238E27FC236}">
                <a16:creationId xmlns:a16="http://schemas.microsoft.com/office/drawing/2014/main" id="{B464DAEF-5177-B54A-F738-FDC1B0EF1AF8}"/>
              </a:ext>
            </a:extLst>
          </p:cNvPr>
          <p:cNvPicPr>
            <a:picLocks noChangeAspect="1"/>
          </p:cNvPicPr>
          <p:nvPr/>
        </p:nvPicPr>
        <p:blipFill>
          <a:blip r:embed="rId6"/>
          <a:stretch>
            <a:fillRect/>
          </a:stretch>
        </p:blipFill>
        <p:spPr>
          <a:xfrm>
            <a:off x="6457452" y="2368727"/>
            <a:ext cx="2362103" cy="1557803"/>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CAB8010C-566A-0C1C-6AA5-5EE7CF10F728}"/>
              </a:ext>
            </a:extLst>
          </p:cNvPr>
          <p:cNvPicPr>
            <a:picLocks noChangeAspect="1"/>
          </p:cNvPicPr>
          <p:nvPr/>
        </p:nvPicPr>
        <p:blipFill>
          <a:blip r:embed="rId7"/>
          <a:stretch>
            <a:fillRect/>
          </a:stretch>
        </p:blipFill>
        <p:spPr>
          <a:xfrm>
            <a:off x="9284811" y="2373040"/>
            <a:ext cx="2400122" cy="1557803"/>
          </a:xfrm>
          <a:prstGeom prst="rect">
            <a:avLst/>
          </a:prstGeom>
        </p:spPr>
      </p:pic>
    </p:spTree>
    <p:extLst>
      <p:ext uri="{BB962C8B-B14F-4D97-AF65-F5344CB8AC3E}">
        <p14:creationId xmlns:p14="http://schemas.microsoft.com/office/powerpoint/2010/main" val="16947674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AF2BD-EAF7-9E1E-999C-E175D911A5B6}"/>
              </a:ext>
            </a:extLst>
          </p:cNvPr>
          <p:cNvSpPr>
            <a:spLocks noGrp="1"/>
          </p:cNvSpPr>
          <p:nvPr>
            <p:ph type="title"/>
          </p:nvPr>
        </p:nvSpPr>
        <p:spPr>
          <a:xfrm>
            <a:off x="0" y="-12189"/>
            <a:ext cx="8971279" cy="1014984"/>
          </a:xfrm>
        </p:spPr>
        <p:txBody>
          <a:bodyPr/>
          <a:lstStyle/>
          <a:p>
            <a:pPr algn="l"/>
            <a:r>
              <a:rPr lang="en-US" b="1" dirty="0"/>
              <a:t>Landing page code:</a:t>
            </a:r>
            <a:endParaRPr lang="en-IN" b="1" dirty="0"/>
          </a:p>
        </p:txBody>
      </p:sp>
      <p:sp>
        <p:nvSpPr>
          <p:cNvPr id="7" name="Slide Number Placeholder 6">
            <a:extLst>
              <a:ext uri="{FF2B5EF4-FFF2-40B4-BE49-F238E27FC236}">
                <a16:creationId xmlns:a16="http://schemas.microsoft.com/office/drawing/2014/main" id="{90760487-355C-8F6E-06CF-005A902B243E}"/>
              </a:ext>
            </a:extLst>
          </p:cNvPr>
          <p:cNvSpPr>
            <a:spLocks noGrp="1"/>
          </p:cNvSpPr>
          <p:nvPr>
            <p:ph type="sldNum" sz="quarter" idx="12"/>
          </p:nvPr>
        </p:nvSpPr>
        <p:spPr/>
        <p:txBody>
          <a:bodyPr/>
          <a:lstStyle/>
          <a:p>
            <a:fld id="{8D0AFDD5-844D-364D-8AEC-50CF4D36D55D}" type="slidenum">
              <a:rPr lang="en-US" noProof="0" smtClean="0"/>
              <a:pPr/>
              <a:t>22</a:t>
            </a:fld>
            <a:endParaRPr lang="en-US" noProof="0"/>
          </a:p>
        </p:txBody>
      </p:sp>
      <p:sp>
        <p:nvSpPr>
          <p:cNvPr id="8" name="Footer Placeholder 7">
            <a:extLst>
              <a:ext uri="{FF2B5EF4-FFF2-40B4-BE49-F238E27FC236}">
                <a16:creationId xmlns:a16="http://schemas.microsoft.com/office/drawing/2014/main" id="{6C8F1321-AE73-8E6A-5507-C4B1F94BB68E}"/>
              </a:ext>
            </a:extLst>
          </p:cNvPr>
          <p:cNvSpPr>
            <a:spLocks noGrp="1"/>
          </p:cNvSpPr>
          <p:nvPr>
            <p:ph type="ftr" sz="quarter" idx="11"/>
          </p:nvPr>
        </p:nvSpPr>
        <p:spPr/>
        <p:txBody>
          <a:bodyPr/>
          <a:lstStyle/>
          <a:p>
            <a:r>
              <a:rPr lang="en-US" noProof="0" dirty="0"/>
              <a:t>WD</a:t>
            </a:r>
          </a:p>
        </p:txBody>
      </p:sp>
      <p:sp>
        <p:nvSpPr>
          <p:cNvPr id="9" name="Date Placeholder 8">
            <a:extLst>
              <a:ext uri="{FF2B5EF4-FFF2-40B4-BE49-F238E27FC236}">
                <a16:creationId xmlns:a16="http://schemas.microsoft.com/office/drawing/2014/main" id="{7D5993E1-90DC-6664-CFC7-D8CE224AEA39}"/>
              </a:ext>
            </a:extLst>
          </p:cNvPr>
          <p:cNvSpPr>
            <a:spLocks noGrp="1"/>
          </p:cNvSpPr>
          <p:nvPr>
            <p:ph type="dt" sz="half" idx="10"/>
          </p:nvPr>
        </p:nvSpPr>
        <p:spPr/>
        <p:txBody>
          <a:bodyPr/>
          <a:lstStyle/>
          <a:p>
            <a:r>
              <a:rPr lang="en-US" noProof="0" dirty="0"/>
              <a:t>2023</a:t>
            </a:r>
          </a:p>
        </p:txBody>
      </p:sp>
      <p:pic>
        <p:nvPicPr>
          <p:cNvPr id="11" name="Picture 10" descr="A screen shot of a computer program&#10;&#10;Description automatically generated">
            <a:extLst>
              <a:ext uri="{FF2B5EF4-FFF2-40B4-BE49-F238E27FC236}">
                <a16:creationId xmlns:a16="http://schemas.microsoft.com/office/drawing/2014/main" id="{903263BA-4F9E-8FCF-27C4-6DBF4DBD76A4}"/>
              </a:ext>
            </a:extLst>
          </p:cNvPr>
          <p:cNvPicPr>
            <a:picLocks noChangeAspect="1"/>
          </p:cNvPicPr>
          <p:nvPr/>
        </p:nvPicPr>
        <p:blipFill>
          <a:blip r:embed="rId2"/>
          <a:stretch>
            <a:fillRect/>
          </a:stretch>
        </p:blipFill>
        <p:spPr>
          <a:xfrm>
            <a:off x="955040" y="1507231"/>
            <a:ext cx="4714240" cy="4862842"/>
          </a:xfrm>
          <a:prstGeom prst="rect">
            <a:avLst/>
          </a:prstGeom>
        </p:spPr>
      </p:pic>
      <p:pic>
        <p:nvPicPr>
          <p:cNvPr id="13" name="Picture 12" descr="A screenshot of a computer program&#10;&#10;Description automatically generated">
            <a:extLst>
              <a:ext uri="{FF2B5EF4-FFF2-40B4-BE49-F238E27FC236}">
                <a16:creationId xmlns:a16="http://schemas.microsoft.com/office/drawing/2014/main" id="{D0BF9E4B-93C7-9210-A989-2EEA79E8D915}"/>
              </a:ext>
            </a:extLst>
          </p:cNvPr>
          <p:cNvPicPr>
            <a:picLocks noChangeAspect="1"/>
          </p:cNvPicPr>
          <p:nvPr/>
        </p:nvPicPr>
        <p:blipFill>
          <a:blip r:embed="rId3"/>
          <a:stretch>
            <a:fillRect/>
          </a:stretch>
        </p:blipFill>
        <p:spPr>
          <a:xfrm>
            <a:off x="6400800" y="1290321"/>
            <a:ext cx="5488185" cy="5110584"/>
          </a:xfrm>
          <a:prstGeom prst="rect">
            <a:avLst/>
          </a:prstGeom>
        </p:spPr>
      </p:pic>
      <p:pic>
        <p:nvPicPr>
          <p:cNvPr id="14" name="Picture 4" descr="Top Engineering Colleges in Greater Noida | Best Placement Institute in  Delhi NCR UP">
            <a:extLst>
              <a:ext uri="{FF2B5EF4-FFF2-40B4-BE49-F238E27FC236}">
                <a16:creationId xmlns:a16="http://schemas.microsoft.com/office/drawing/2014/main" id="{479ACFCF-1000-E457-030D-0664B7E24A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61322" y="1"/>
            <a:ext cx="2130678" cy="112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05534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a:extLst>
              <a:ext uri="{FF2B5EF4-FFF2-40B4-BE49-F238E27FC236}">
                <a16:creationId xmlns:a16="http://schemas.microsoft.com/office/drawing/2014/main" id="{D63E9C8C-4C62-BD5D-013B-AE3DE22616BB}"/>
              </a:ext>
            </a:extLst>
          </p:cNvPr>
          <p:cNvSpPr>
            <a:spLocks noGrp="1"/>
          </p:cNvSpPr>
          <p:nvPr>
            <p:ph type="sldNum" sz="quarter" idx="12"/>
          </p:nvPr>
        </p:nvSpPr>
        <p:spPr/>
        <p:txBody>
          <a:bodyPr/>
          <a:lstStyle/>
          <a:p>
            <a:fld id="{8D0AFDD5-844D-364D-8AEC-50CF4D36D55D}" type="slidenum">
              <a:rPr lang="en-US" noProof="0" smtClean="0"/>
              <a:pPr/>
              <a:t>23</a:t>
            </a:fld>
            <a:endParaRPr lang="en-US" noProof="0"/>
          </a:p>
        </p:txBody>
      </p:sp>
      <p:sp>
        <p:nvSpPr>
          <p:cNvPr id="16" name="Footer Placeholder 15">
            <a:extLst>
              <a:ext uri="{FF2B5EF4-FFF2-40B4-BE49-F238E27FC236}">
                <a16:creationId xmlns:a16="http://schemas.microsoft.com/office/drawing/2014/main" id="{5BFFD71A-BC16-1239-4E84-A60AD9D5D7CC}"/>
              </a:ext>
            </a:extLst>
          </p:cNvPr>
          <p:cNvSpPr>
            <a:spLocks noGrp="1"/>
          </p:cNvSpPr>
          <p:nvPr>
            <p:ph type="ftr" sz="quarter" idx="11"/>
          </p:nvPr>
        </p:nvSpPr>
        <p:spPr/>
        <p:txBody>
          <a:bodyPr/>
          <a:lstStyle/>
          <a:p>
            <a:r>
              <a:rPr lang="en-US" dirty="0"/>
              <a:t>WD</a:t>
            </a:r>
            <a:endParaRPr lang="en-US" noProof="0" dirty="0"/>
          </a:p>
        </p:txBody>
      </p:sp>
      <p:sp>
        <p:nvSpPr>
          <p:cNvPr id="17" name="Date Placeholder 16">
            <a:extLst>
              <a:ext uri="{FF2B5EF4-FFF2-40B4-BE49-F238E27FC236}">
                <a16:creationId xmlns:a16="http://schemas.microsoft.com/office/drawing/2014/main" id="{4C5A1CE3-8C67-A557-69BA-586D530E3A58}"/>
              </a:ext>
            </a:extLst>
          </p:cNvPr>
          <p:cNvSpPr>
            <a:spLocks noGrp="1"/>
          </p:cNvSpPr>
          <p:nvPr>
            <p:ph type="dt" sz="half" idx="10"/>
          </p:nvPr>
        </p:nvSpPr>
        <p:spPr/>
        <p:txBody>
          <a:bodyPr/>
          <a:lstStyle/>
          <a:p>
            <a:r>
              <a:rPr lang="en-US" noProof="0" dirty="0"/>
              <a:t>2023</a:t>
            </a:r>
          </a:p>
        </p:txBody>
      </p:sp>
      <p:pic>
        <p:nvPicPr>
          <p:cNvPr id="18" name="Picture 17" descr="Top Engineering Colleges in Greater Noida | Best Placement Institute in  Delhi NCR UP">
            <a:extLst>
              <a:ext uri="{FF2B5EF4-FFF2-40B4-BE49-F238E27FC236}">
                <a16:creationId xmlns:a16="http://schemas.microsoft.com/office/drawing/2014/main" id="{B66AD947-330C-F864-C519-53CB28EF89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1322" y="1"/>
            <a:ext cx="2130678" cy="11239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website&#10;&#10;Description automatically generated">
            <a:extLst>
              <a:ext uri="{FF2B5EF4-FFF2-40B4-BE49-F238E27FC236}">
                <a16:creationId xmlns:a16="http://schemas.microsoft.com/office/drawing/2014/main" id="{2C8CA1BD-67B4-F746-91DE-360A6E21DA1D}"/>
              </a:ext>
            </a:extLst>
          </p:cNvPr>
          <p:cNvPicPr>
            <a:picLocks noChangeAspect="1"/>
          </p:cNvPicPr>
          <p:nvPr/>
        </p:nvPicPr>
        <p:blipFill>
          <a:blip r:embed="rId3"/>
          <a:stretch>
            <a:fillRect/>
          </a:stretch>
        </p:blipFill>
        <p:spPr>
          <a:xfrm>
            <a:off x="721896" y="3301249"/>
            <a:ext cx="2469168" cy="1320086"/>
          </a:xfrm>
          <a:prstGeom prst="rect">
            <a:avLst/>
          </a:prstGeom>
        </p:spPr>
      </p:pic>
      <p:pic>
        <p:nvPicPr>
          <p:cNvPr id="6" name="Picture 5" descr="A cup of coffee and beans&#10;&#10;Description automatically generated">
            <a:extLst>
              <a:ext uri="{FF2B5EF4-FFF2-40B4-BE49-F238E27FC236}">
                <a16:creationId xmlns:a16="http://schemas.microsoft.com/office/drawing/2014/main" id="{C2B33A1D-E2C2-A83B-C3AC-19823FD2CFAB}"/>
              </a:ext>
            </a:extLst>
          </p:cNvPr>
          <p:cNvPicPr>
            <a:picLocks noChangeAspect="1"/>
          </p:cNvPicPr>
          <p:nvPr/>
        </p:nvPicPr>
        <p:blipFill>
          <a:blip r:embed="rId4"/>
          <a:stretch>
            <a:fillRect/>
          </a:stretch>
        </p:blipFill>
        <p:spPr>
          <a:xfrm>
            <a:off x="3554642" y="3301248"/>
            <a:ext cx="2445633" cy="1384703"/>
          </a:xfrm>
          <a:prstGeom prst="rect">
            <a:avLst/>
          </a:prstGeom>
        </p:spPr>
      </p:pic>
      <p:pic>
        <p:nvPicPr>
          <p:cNvPr id="8" name="Picture 7" descr="A cup of coffee on a white plate with coffee beans on it&#10;&#10;Description automatically generated">
            <a:extLst>
              <a:ext uri="{FF2B5EF4-FFF2-40B4-BE49-F238E27FC236}">
                <a16:creationId xmlns:a16="http://schemas.microsoft.com/office/drawing/2014/main" id="{EBB07B0B-D93C-AEC5-A682-74A4E9DC1070}"/>
              </a:ext>
            </a:extLst>
          </p:cNvPr>
          <p:cNvPicPr>
            <a:picLocks noChangeAspect="1"/>
          </p:cNvPicPr>
          <p:nvPr/>
        </p:nvPicPr>
        <p:blipFill>
          <a:blip r:embed="rId5"/>
          <a:stretch>
            <a:fillRect/>
          </a:stretch>
        </p:blipFill>
        <p:spPr>
          <a:xfrm>
            <a:off x="6433731" y="3328437"/>
            <a:ext cx="2445634" cy="1384705"/>
          </a:xfrm>
          <a:prstGeom prst="rect">
            <a:avLst/>
          </a:prstGeom>
        </p:spPr>
      </p:pic>
      <p:pic>
        <p:nvPicPr>
          <p:cNvPr id="10" name="Picture 9" descr="A cup of coffee with a saucer and a bowl of coffee beans&#10;&#10;Description automatically generated">
            <a:extLst>
              <a:ext uri="{FF2B5EF4-FFF2-40B4-BE49-F238E27FC236}">
                <a16:creationId xmlns:a16="http://schemas.microsoft.com/office/drawing/2014/main" id="{94535D40-85A3-7458-4ECE-303690024BB4}"/>
              </a:ext>
            </a:extLst>
          </p:cNvPr>
          <p:cNvPicPr>
            <a:picLocks noChangeAspect="1"/>
          </p:cNvPicPr>
          <p:nvPr/>
        </p:nvPicPr>
        <p:blipFill>
          <a:blip r:embed="rId6"/>
          <a:stretch>
            <a:fillRect/>
          </a:stretch>
        </p:blipFill>
        <p:spPr>
          <a:xfrm>
            <a:off x="9312821" y="3281358"/>
            <a:ext cx="2445634" cy="1339977"/>
          </a:xfrm>
          <a:prstGeom prst="rect">
            <a:avLst/>
          </a:prstGeom>
        </p:spPr>
      </p:pic>
    </p:spTree>
    <p:extLst>
      <p:ext uri="{BB962C8B-B14F-4D97-AF65-F5344CB8AC3E}">
        <p14:creationId xmlns:p14="http://schemas.microsoft.com/office/powerpoint/2010/main" val="32910970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4EA8-7F2E-7CB1-2BE6-D0A112ED5A98}"/>
              </a:ext>
            </a:extLst>
          </p:cNvPr>
          <p:cNvSpPr>
            <a:spLocks noGrp="1"/>
          </p:cNvSpPr>
          <p:nvPr>
            <p:ph type="title"/>
          </p:nvPr>
        </p:nvSpPr>
        <p:spPr>
          <a:xfrm>
            <a:off x="121920" y="74370"/>
            <a:ext cx="10485120" cy="1901900"/>
          </a:xfrm>
        </p:spPr>
        <p:txBody>
          <a:bodyPr/>
          <a:lstStyle/>
          <a:p>
            <a:pPr algn="l"/>
            <a:r>
              <a:rPr lang="en-US" sz="5400" b="1" dirty="0"/>
              <a:t>Calculator code:</a:t>
            </a:r>
            <a:endParaRPr lang="en-IN" sz="5400" b="1" dirty="0"/>
          </a:p>
        </p:txBody>
      </p:sp>
      <p:sp>
        <p:nvSpPr>
          <p:cNvPr id="7" name="Slide Number Placeholder 6">
            <a:extLst>
              <a:ext uri="{FF2B5EF4-FFF2-40B4-BE49-F238E27FC236}">
                <a16:creationId xmlns:a16="http://schemas.microsoft.com/office/drawing/2014/main" id="{42684D14-F6FB-5132-9E37-ECF2D6FA6042}"/>
              </a:ext>
            </a:extLst>
          </p:cNvPr>
          <p:cNvSpPr>
            <a:spLocks noGrp="1"/>
          </p:cNvSpPr>
          <p:nvPr>
            <p:ph type="sldNum" sz="quarter" idx="12"/>
          </p:nvPr>
        </p:nvSpPr>
        <p:spPr/>
        <p:txBody>
          <a:bodyPr/>
          <a:lstStyle/>
          <a:p>
            <a:fld id="{8D0AFDD5-844D-364D-8AEC-50CF4D36D55D}" type="slidenum">
              <a:rPr lang="en-US" noProof="0" smtClean="0"/>
              <a:pPr/>
              <a:t>24</a:t>
            </a:fld>
            <a:endParaRPr lang="en-US" noProof="0"/>
          </a:p>
        </p:txBody>
      </p:sp>
      <p:sp>
        <p:nvSpPr>
          <p:cNvPr id="8" name="Footer Placeholder 7">
            <a:extLst>
              <a:ext uri="{FF2B5EF4-FFF2-40B4-BE49-F238E27FC236}">
                <a16:creationId xmlns:a16="http://schemas.microsoft.com/office/drawing/2014/main" id="{368F3F71-8870-9611-67AB-665F49CC73C5}"/>
              </a:ext>
            </a:extLst>
          </p:cNvPr>
          <p:cNvSpPr>
            <a:spLocks noGrp="1"/>
          </p:cNvSpPr>
          <p:nvPr>
            <p:ph type="ftr" sz="quarter" idx="11"/>
          </p:nvPr>
        </p:nvSpPr>
        <p:spPr/>
        <p:txBody>
          <a:bodyPr/>
          <a:lstStyle/>
          <a:p>
            <a:r>
              <a:rPr lang="en-US" noProof="0" dirty="0"/>
              <a:t>WD</a:t>
            </a:r>
          </a:p>
        </p:txBody>
      </p:sp>
      <p:sp>
        <p:nvSpPr>
          <p:cNvPr id="9" name="Date Placeholder 8">
            <a:extLst>
              <a:ext uri="{FF2B5EF4-FFF2-40B4-BE49-F238E27FC236}">
                <a16:creationId xmlns:a16="http://schemas.microsoft.com/office/drawing/2014/main" id="{D29D5291-A72F-C518-7198-403EDE314846}"/>
              </a:ext>
            </a:extLst>
          </p:cNvPr>
          <p:cNvSpPr>
            <a:spLocks noGrp="1"/>
          </p:cNvSpPr>
          <p:nvPr>
            <p:ph type="dt" sz="half" idx="10"/>
          </p:nvPr>
        </p:nvSpPr>
        <p:spPr/>
        <p:txBody>
          <a:bodyPr/>
          <a:lstStyle/>
          <a:p>
            <a:r>
              <a:rPr lang="en-US" noProof="0" dirty="0"/>
              <a:t>2023</a:t>
            </a:r>
          </a:p>
        </p:txBody>
      </p:sp>
      <p:pic>
        <p:nvPicPr>
          <p:cNvPr id="13" name="Picture 12" descr="A screenshot of a computer program&#10;&#10;Description automatically generated">
            <a:extLst>
              <a:ext uri="{FF2B5EF4-FFF2-40B4-BE49-F238E27FC236}">
                <a16:creationId xmlns:a16="http://schemas.microsoft.com/office/drawing/2014/main" id="{6ECA94BB-2C73-DA26-7522-E6A22B95E2B5}"/>
              </a:ext>
            </a:extLst>
          </p:cNvPr>
          <p:cNvPicPr>
            <a:picLocks noChangeAspect="1"/>
          </p:cNvPicPr>
          <p:nvPr/>
        </p:nvPicPr>
        <p:blipFill>
          <a:blip r:embed="rId2"/>
          <a:stretch>
            <a:fillRect/>
          </a:stretch>
        </p:blipFill>
        <p:spPr>
          <a:xfrm>
            <a:off x="5974080" y="1149138"/>
            <a:ext cx="5943600" cy="5226577"/>
          </a:xfrm>
          <a:prstGeom prst="rect">
            <a:avLst/>
          </a:prstGeom>
        </p:spPr>
      </p:pic>
      <p:pic>
        <p:nvPicPr>
          <p:cNvPr id="15" name="Picture 14" descr="A screen shot of a computer program&#10;&#10;Description automatically generated">
            <a:extLst>
              <a:ext uri="{FF2B5EF4-FFF2-40B4-BE49-F238E27FC236}">
                <a16:creationId xmlns:a16="http://schemas.microsoft.com/office/drawing/2014/main" id="{E85DCF22-D9EE-44E3-9253-FA961AFF350F}"/>
              </a:ext>
            </a:extLst>
          </p:cNvPr>
          <p:cNvPicPr>
            <a:picLocks noChangeAspect="1"/>
          </p:cNvPicPr>
          <p:nvPr/>
        </p:nvPicPr>
        <p:blipFill>
          <a:blip r:embed="rId3"/>
          <a:stretch>
            <a:fillRect/>
          </a:stretch>
        </p:blipFill>
        <p:spPr>
          <a:xfrm>
            <a:off x="1064509" y="1149138"/>
            <a:ext cx="4452371" cy="5226578"/>
          </a:xfrm>
          <a:prstGeom prst="rect">
            <a:avLst/>
          </a:prstGeom>
        </p:spPr>
      </p:pic>
      <p:pic>
        <p:nvPicPr>
          <p:cNvPr id="16" name="Picture 4" descr="Top Engineering Colleges in Greater Noida | Best Placement Institute in  Delhi NCR UP">
            <a:extLst>
              <a:ext uri="{FF2B5EF4-FFF2-40B4-BE49-F238E27FC236}">
                <a16:creationId xmlns:a16="http://schemas.microsoft.com/office/drawing/2014/main" id="{98B6E8E3-F1D9-A4AC-25EF-C9FF6118CD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61322" y="1"/>
            <a:ext cx="2130678" cy="112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3857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a:extLst>
              <a:ext uri="{FF2B5EF4-FFF2-40B4-BE49-F238E27FC236}">
                <a16:creationId xmlns:a16="http://schemas.microsoft.com/office/drawing/2014/main" id="{4A61C9B6-9B1A-B4A4-5A7E-9556887673A3}"/>
              </a:ext>
            </a:extLst>
          </p:cNvPr>
          <p:cNvSpPr>
            <a:spLocks noGrp="1"/>
          </p:cNvSpPr>
          <p:nvPr>
            <p:ph type="sldNum" sz="quarter" idx="12"/>
          </p:nvPr>
        </p:nvSpPr>
        <p:spPr/>
        <p:txBody>
          <a:bodyPr/>
          <a:lstStyle/>
          <a:p>
            <a:fld id="{8D0AFDD5-844D-364D-8AEC-50CF4D36D55D}" type="slidenum">
              <a:rPr lang="en-US" noProof="0" smtClean="0"/>
              <a:pPr/>
              <a:t>25</a:t>
            </a:fld>
            <a:endParaRPr lang="en-US" noProof="0"/>
          </a:p>
        </p:txBody>
      </p:sp>
      <p:sp>
        <p:nvSpPr>
          <p:cNvPr id="16" name="Footer Placeholder 15">
            <a:extLst>
              <a:ext uri="{FF2B5EF4-FFF2-40B4-BE49-F238E27FC236}">
                <a16:creationId xmlns:a16="http://schemas.microsoft.com/office/drawing/2014/main" id="{0FD8F6FF-8C84-6D60-BA76-04BEC96C49AD}"/>
              </a:ext>
            </a:extLst>
          </p:cNvPr>
          <p:cNvSpPr>
            <a:spLocks noGrp="1"/>
          </p:cNvSpPr>
          <p:nvPr>
            <p:ph type="ftr" sz="quarter" idx="11"/>
          </p:nvPr>
        </p:nvSpPr>
        <p:spPr/>
        <p:txBody>
          <a:bodyPr/>
          <a:lstStyle/>
          <a:p>
            <a:r>
              <a:rPr lang="en-US" noProof="0" dirty="0"/>
              <a:t>WD</a:t>
            </a:r>
          </a:p>
        </p:txBody>
      </p:sp>
      <p:sp>
        <p:nvSpPr>
          <p:cNvPr id="17" name="Date Placeholder 16">
            <a:extLst>
              <a:ext uri="{FF2B5EF4-FFF2-40B4-BE49-F238E27FC236}">
                <a16:creationId xmlns:a16="http://schemas.microsoft.com/office/drawing/2014/main" id="{ED34E84E-85A7-DFDE-02D7-12A234AAC18B}"/>
              </a:ext>
            </a:extLst>
          </p:cNvPr>
          <p:cNvSpPr>
            <a:spLocks noGrp="1"/>
          </p:cNvSpPr>
          <p:nvPr>
            <p:ph type="dt" sz="half" idx="10"/>
          </p:nvPr>
        </p:nvSpPr>
        <p:spPr/>
        <p:txBody>
          <a:bodyPr/>
          <a:lstStyle/>
          <a:p>
            <a:r>
              <a:rPr lang="en-US" noProof="0" dirty="0"/>
              <a:t>2023</a:t>
            </a:r>
          </a:p>
        </p:txBody>
      </p:sp>
      <p:pic>
        <p:nvPicPr>
          <p:cNvPr id="18" name="Picture 17" descr="Top Engineering Colleges in Greater Noida | Best Placement Institute in  Delhi NCR UP">
            <a:extLst>
              <a:ext uri="{FF2B5EF4-FFF2-40B4-BE49-F238E27FC236}">
                <a16:creationId xmlns:a16="http://schemas.microsoft.com/office/drawing/2014/main" id="{B57664F1-5EB8-8917-7E87-0B792DB8DC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1322" y="1"/>
            <a:ext cx="2130678" cy="11239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alculator&#10;&#10;Description automatically generated">
            <a:extLst>
              <a:ext uri="{FF2B5EF4-FFF2-40B4-BE49-F238E27FC236}">
                <a16:creationId xmlns:a16="http://schemas.microsoft.com/office/drawing/2014/main" id="{0A4464A5-2C4E-8CCD-9576-B5248AFD7279}"/>
              </a:ext>
            </a:extLst>
          </p:cNvPr>
          <p:cNvPicPr>
            <a:picLocks noChangeAspect="1"/>
          </p:cNvPicPr>
          <p:nvPr/>
        </p:nvPicPr>
        <p:blipFill>
          <a:blip r:embed="rId3"/>
          <a:stretch>
            <a:fillRect/>
          </a:stretch>
        </p:blipFill>
        <p:spPr>
          <a:xfrm>
            <a:off x="982579" y="2536046"/>
            <a:ext cx="1985411" cy="2828274"/>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BC148622-8B10-B2F2-9CC1-F0E2D2E13438}"/>
              </a:ext>
            </a:extLst>
          </p:cNvPr>
          <p:cNvPicPr>
            <a:picLocks noChangeAspect="1"/>
          </p:cNvPicPr>
          <p:nvPr/>
        </p:nvPicPr>
        <p:blipFill>
          <a:blip r:embed="rId4"/>
          <a:stretch>
            <a:fillRect/>
          </a:stretch>
        </p:blipFill>
        <p:spPr>
          <a:xfrm>
            <a:off x="3797834" y="2536047"/>
            <a:ext cx="2010095" cy="2828274"/>
          </a:xfrm>
          <a:prstGeom prst="rect">
            <a:avLst/>
          </a:prstGeom>
        </p:spPr>
      </p:pic>
      <p:pic>
        <p:nvPicPr>
          <p:cNvPr id="8" name="Picture 7" descr="A screenshot of a calculator&#10;&#10;Description automatically generated">
            <a:extLst>
              <a:ext uri="{FF2B5EF4-FFF2-40B4-BE49-F238E27FC236}">
                <a16:creationId xmlns:a16="http://schemas.microsoft.com/office/drawing/2014/main" id="{A77F32DC-3A1A-A2AF-FC58-44F8F9BB34BF}"/>
              </a:ext>
            </a:extLst>
          </p:cNvPr>
          <p:cNvPicPr>
            <a:picLocks noChangeAspect="1"/>
          </p:cNvPicPr>
          <p:nvPr/>
        </p:nvPicPr>
        <p:blipFill>
          <a:blip r:embed="rId5"/>
          <a:stretch>
            <a:fillRect/>
          </a:stretch>
        </p:blipFill>
        <p:spPr>
          <a:xfrm>
            <a:off x="6637773" y="2569186"/>
            <a:ext cx="2010095" cy="2795133"/>
          </a:xfrm>
          <a:prstGeom prst="rect">
            <a:avLst/>
          </a:prstGeom>
        </p:spPr>
      </p:pic>
      <p:pic>
        <p:nvPicPr>
          <p:cNvPr id="10" name="Picture 9" descr="A screenshot of a calculator&#10;&#10;Description automatically generated">
            <a:extLst>
              <a:ext uri="{FF2B5EF4-FFF2-40B4-BE49-F238E27FC236}">
                <a16:creationId xmlns:a16="http://schemas.microsoft.com/office/drawing/2014/main" id="{04C86092-5849-C56B-943A-490F85262C31}"/>
              </a:ext>
            </a:extLst>
          </p:cNvPr>
          <p:cNvPicPr>
            <a:picLocks noChangeAspect="1"/>
          </p:cNvPicPr>
          <p:nvPr/>
        </p:nvPicPr>
        <p:blipFill>
          <a:blip r:embed="rId6"/>
          <a:stretch>
            <a:fillRect/>
          </a:stretch>
        </p:blipFill>
        <p:spPr>
          <a:xfrm>
            <a:off x="9533461" y="2571957"/>
            <a:ext cx="2010095" cy="2819286"/>
          </a:xfrm>
          <a:prstGeom prst="rect">
            <a:avLst/>
          </a:prstGeom>
        </p:spPr>
      </p:pic>
    </p:spTree>
    <p:extLst>
      <p:ext uri="{BB962C8B-B14F-4D97-AF65-F5344CB8AC3E}">
        <p14:creationId xmlns:p14="http://schemas.microsoft.com/office/powerpoint/2010/main" val="39261560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7AD6B-0EBB-7092-13C6-240F8A4A4E99}"/>
              </a:ext>
            </a:extLst>
          </p:cNvPr>
          <p:cNvSpPr>
            <a:spLocks noGrp="1"/>
          </p:cNvSpPr>
          <p:nvPr>
            <p:ph type="title"/>
          </p:nvPr>
        </p:nvSpPr>
        <p:spPr>
          <a:xfrm>
            <a:off x="5978024" y="1699995"/>
            <a:ext cx="4959821" cy="1162762"/>
          </a:xfrm>
        </p:spPr>
        <p:txBody>
          <a:bodyPr/>
          <a:lstStyle/>
          <a:p>
            <a:r>
              <a:rPr lang="en-US" altLang="zh-CN" b="1" dirty="0"/>
              <a:t>Summary</a:t>
            </a:r>
            <a:br>
              <a:rPr lang="en-US" b="1" dirty="0"/>
            </a:br>
            <a:endParaRPr lang="en-US" b="1" dirty="0"/>
          </a:p>
        </p:txBody>
      </p:sp>
      <p:sp>
        <p:nvSpPr>
          <p:cNvPr id="3" name="Content Placeholder 2">
            <a:extLst>
              <a:ext uri="{FF2B5EF4-FFF2-40B4-BE49-F238E27FC236}">
                <a16:creationId xmlns:a16="http://schemas.microsoft.com/office/drawing/2014/main" id="{DFAA7609-6E6A-B996-BC29-F9AA857D7B35}"/>
              </a:ext>
            </a:extLst>
          </p:cNvPr>
          <p:cNvSpPr>
            <a:spLocks noGrp="1"/>
          </p:cNvSpPr>
          <p:nvPr>
            <p:ph idx="1"/>
          </p:nvPr>
        </p:nvSpPr>
        <p:spPr/>
        <p:txBody>
          <a:bodyPr/>
          <a:lstStyle/>
          <a:p>
            <a:r>
              <a:rPr lang="en-US" sz="1800" dirty="0"/>
              <a:t>I have tried my best to learn most out of this internship assessment. Infect, I have gained confidence in using HTML, CSS and JavaScript. I Have completed this learning process to my full potential. This learning journey is enjoyable as well as knowledgeable. Web development is such a great skill to learn.</a:t>
            </a:r>
          </a:p>
        </p:txBody>
      </p:sp>
      <p:sp>
        <p:nvSpPr>
          <p:cNvPr id="15" name="Slide Number Placeholder 14">
            <a:extLst>
              <a:ext uri="{FF2B5EF4-FFF2-40B4-BE49-F238E27FC236}">
                <a16:creationId xmlns:a16="http://schemas.microsoft.com/office/drawing/2014/main" id="{EA450CD4-3018-DBCF-3A32-B72A7DCFA11F}"/>
              </a:ext>
            </a:extLst>
          </p:cNvPr>
          <p:cNvSpPr>
            <a:spLocks noGrp="1"/>
          </p:cNvSpPr>
          <p:nvPr>
            <p:ph type="sldNum" sz="quarter" idx="12"/>
          </p:nvPr>
        </p:nvSpPr>
        <p:spPr/>
        <p:txBody>
          <a:bodyPr/>
          <a:lstStyle/>
          <a:p>
            <a:fld id="{8D0AFDD5-844D-364D-8AEC-50CF4D36D55D}" type="slidenum">
              <a:rPr lang="en-US" smtClean="0"/>
              <a:pPr/>
              <a:t>26</a:t>
            </a:fld>
            <a:endParaRPr lang="en-US" dirty="0"/>
          </a:p>
        </p:txBody>
      </p:sp>
      <p:pic>
        <p:nvPicPr>
          <p:cNvPr id="4098" name="Picture 2" descr="Creativity Stickers - Free art and design Stickers">
            <a:extLst>
              <a:ext uri="{FF2B5EF4-FFF2-40B4-BE49-F238E27FC236}">
                <a16:creationId xmlns:a16="http://schemas.microsoft.com/office/drawing/2014/main" id="{39BA63AA-409E-C13C-03D6-5ED1C503CC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883" y="1339440"/>
            <a:ext cx="4148559" cy="41485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Top Engineering Colleges in Greater Noida | Best Placement Institute in  Delhi NCR UP">
            <a:extLst>
              <a:ext uri="{FF2B5EF4-FFF2-40B4-BE49-F238E27FC236}">
                <a16:creationId xmlns:a16="http://schemas.microsoft.com/office/drawing/2014/main" id="{3716139B-BD57-570E-39C4-278C44163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1322" y="1"/>
            <a:ext cx="2130678" cy="112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7223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p:nvPr>
        </p:nvSpPr>
        <p:spPr/>
        <p:txBody>
          <a:bodyPr/>
          <a:lstStyle/>
          <a:p>
            <a:r>
              <a:rPr lang="en-US" b="1" i="1" dirty="0"/>
              <a:t>Thank you…</a:t>
            </a:r>
          </a:p>
        </p:txBody>
      </p:sp>
      <p:sp>
        <p:nvSpPr>
          <p:cNvPr id="25" name="Subtitle 24">
            <a:extLst>
              <a:ext uri="{FF2B5EF4-FFF2-40B4-BE49-F238E27FC236}">
                <a16:creationId xmlns:a16="http://schemas.microsoft.com/office/drawing/2014/main" id="{518B68B6-5284-F036-E87F-9BC3A435A7B3}"/>
              </a:ext>
            </a:extLst>
          </p:cNvPr>
          <p:cNvSpPr>
            <a:spLocks noGrp="1"/>
          </p:cNvSpPr>
          <p:nvPr>
            <p:ph type="subTitle" idx="1"/>
          </p:nvPr>
        </p:nvSpPr>
        <p:spPr/>
        <p:txBody>
          <a:bodyPr/>
          <a:lstStyle/>
          <a:p>
            <a:r>
              <a:rPr lang="en-US" sz="1800" dirty="0"/>
              <a:t>Dhairya Singh</a:t>
            </a:r>
          </a:p>
          <a:p>
            <a:r>
              <a:rPr lang="en-US" sz="1800" dirty="0"/>
              <a:t>2101331540036</a:t>
            </a:r>
          </a:p>
          <a:p>
            <a:r>
              <a:rPr lang="en-US" sz="1800" dirty="0"/>
              <a:t>CSE(DS)</a:t>
            </a:r>
          </a:p>
          <a:p>
            <a:endParaRPr lang="en-US" dirty="0"/>
          </a:p>
          <a:p>
            <a:endParaRPr lang="en-US" dirty="0"/>
          </a:p>
        </p:txBody>
      </p:sp>
      <p:pic>
        <p:nvPicPr>
          <p:cNvPr id="13314" name="Picture 2" descr="Searching Stickers - Free business Stickers">
            <a:extLst>
              <a:ext uri="{FF2B5EF4-FFF2-40B4-BE49-F238E27FC236}">
                <a16:creationId xmlns:a16="http://schemas.microsoft.com/office/drawing/2014/main" id="{CA8454A8-5AA9-958A-1965-7A522805D8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0380" y="1655064"/>
            <a:ext cx="3913632" cy="391363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Top Engineering Colleges in Greater Noida | Best Placement Institute in  Delhi NCR UP">
            <a:extLst>
              <a:ext uri="{FF2B5EF4-FFF2-40B4-BE49-F238E27FC236}">
                <a16:creationId xmlns:a16="http://schemas.microsoft.com/office/drawing/2014/main" id="{702FAD7E-8E0C-7F99-AC98-ED168162C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1322" y="1"/>
            <a:ext cx="2130678" cy="112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583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ECAA3BE-BB9C-2A41-5BC5-DCE2EAC62DEE}"/>
              </a:ext>
            </a:extLst>
          </p:cNvPr>
          <p:cNvSpPr>
            <a:spLocks noGrp="1"/>
          </p:cNvSpPr>
          <p:nvPr>
            <p:ph idx="1"/>
          </p:nvPr>
        </p:nvSpPr>
        <p:spPr>
          <a:xfrm>
            <a:off x="5231757" y="949124"/>
            <a:ext cx="5915656" cy="4687747"/>
          </a:xfrm>
        </p:spPr>
        <p:txBody>
          <a:bodyPr/>
          <a:lstStyle/>
          <a:p>
            <a:r>
              <a:rPr lang="en-US" sz="4800" b="1" dirty="0"/>
              <a:t>Offer letter:</a:t>
            </a:r>
          </a:p>
          <a:p>
            <a:endParaRPr lang="en-US" sz="4800" b="1" dirty="0"/>
          </a:p>
          <a:p>
            <a:r>
              <a:rPr lang="en-US" sz="2800" dirty="0">
                <a:latin typeface="Amasis MT Pro" panose="02040504050005020304" pitchFamily="18" charset="0"/>
              </a:rPr>
              <a:t>I have completed this online project-based internship program with codsoft. Batch of August, started on 11</a:t>
            </a:r>
            <a:r>
              <a:rPr lang="en-US" sz="2800" baseline="30000" dirty="0">
                <a:latin typeface="Amasis MT Pro" panose="02040504050005020304" pitchFamily="18" charset="0"/>
              </a:rPr>
              <a:t>th</a:t>
            </a:r>
            <a:r>
              <a:rPr lang="en-US" sz="2800" dirty="0">
                <a:latin typeface="Amasis MT Pro" panose="02040504050005020304" pitchFamily="18" charset="0"/>
              </a:rPr>
              <a:t> of august and completed on 11</a:t>
            </a:r>
            <a:r>
              <a:rPr lang="en-US" sz="2800" baseline="30000" dirty="0">
                <a:latin typeface="Amasis MT Pro" panose="02040504050005020304" pitchFamily="18" charset="0"/>
              </a:rPr>
              <a:t>th</a:t>
            </a:r>
            <a:r>
              <a:rPr lang="en-US" sz="2800" dirty="0">
                <a:latin typeface="Amasis MT Pro" panose="02040504050005020304" pitchFamily="18" charset="0"/>
              </a:rPr>
              <a:t> of September 2023.</a:t>
            </a:r>
            <a:endParaRPr lang="en-IN" sz="4800" b="1" dirty="0"/>
          </a:p>
        </p:txBody>
      </p:sp>
      <p:sp>
        <p:nvSpPr>
          <p:cNvPr id="5" name="Slide Number Placeholder 4">
            <a:extLst>
              <a:ext uri="{FF2B5EF4-FFF2-40B4-BE49-F238E27FC236}">
                <a16:creationId xmlns:a16="http://schemas.microsoft.com/office/drawing/2014/main" id="{BBAE4375-72A1-10AA-D9F3-C6DBE226B40B}"/>
              </a:ext>
            </a:extLst>
          </p:cNvPr>
          <p:cNvSpPr>
            <a:spLocks noGrp="1"/>
          </p:cNvSpPr>
          <p:nvPr>
            <p:ph type="sldNum" sz="quarter" idx="12"/>
          </p:nvPr>
        </p:nvSpPr>
        <p:spPr/>
        <p:txBody>
          <a:bodyPr/>
          <a:lstStyle/>
          <a:p>
            <a:fld id="{8D0AFDD5-844D-364D-8AEC-50CF4D36D55D}" type="slidenum">
              <a:rPr lang="en-US" noProof="0" smtClean="0"/>
              <a:pPr/>
              <a:t>3</a:t>
            </a:fld>
            <a:endParaRPr lang="en-US" noProof="0"/>
          </a:p>
        </p:txBody>
      </p:sp>
      <p:pic>
        <p:nvPicPr>
          <p:cNvPr id="14338" name="Picture 2" descr="Elevate Your Career with CodSoft's Exciting Internships | CodSoft">
            <a:extLst>
              <a:ext uri="{FF2B5EF4-FFF2-40B4-BE49-F238E27FC236}">
                <a16:creationId xmlns:a16="http://schemas.microsoft.com/office/drawing/2014/main" id="{054D0450-1B81-E933-2D04-4CA7F9C72E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982" y="4552348"/>
            <a:ext cx="5791200" cy="1619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Top Engineering Colleges in Greater Noida | Best Placement Institute in  Delhi NCR UP">
            <a:extLst>
              <a:ext uri="{FF2B5EF4-FFF2-40B4-BE49-F238E27FC236}">
                <a16:creationId xmlns:a16="http://schemas.microsoft.com/office/drawing/2014/main" id="{5F2FFD91-2CD6-E021-463C-5B377C4ECC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1322" y="1"/>
            <a:ext cx="2130678"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website slider gif motion. on Behance">
            <a:extLst>
              <a:ext uri="{FF2B5EF4-FFF2-40B4-BE49-F238E27FC236}">
                <a16:creationId xmlns:a16="http://schemas.microsoft.com/office/drawing/2014/main" id="{A7308202-FD17-9554-7C06-BDF5A0ABB2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45" y="441435"/>
            <a:ext cx="4782246" cy="4782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4753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BD22E-6380-11D3-E36C-975360DEAEC2}"/>
              </a:ext>
            </a:extLst>
          </p:cNvPr>
          <p:cNvSpPr>
            <a:spLocks noGrp="1"/>
          </p:cNvSpPr>
          <p:nvPr>
            <p:ph type="title"/>
          </p:nvPr>
        </p:nvSpPr>
        <p:spPr>
          <a:xfrm>
            <a:off x="2507996" y="0"/>
            <a:ext cx="7846568" cy="867664"/>
          </a:xfrm>
        </p:spPr>
        <p:txBody>
          <a:bodyPr/>
          <a:lstStyle/>
          <a:p>
            <a:r>
              <a:rPr lang="en-US" b="1" dirty="0"/>
              <a:t>CERTIFICATE OF COMPLETION </a:t>
            </a:r>
            <a:endParaRPr lang="en-IN" b="1" dirty="0"/>
          </a:p>
        </p:txBody>
      </p:sp>
      <p:sp>
        <p:nvSpPr>
          <p:cNvPr id="6" name="Date Placeholder 5">
            <a:extLst>
              <a:ext uri="{FF2B5EF4-FFF2-40B4-BE49-F238E27FC236}">
                <a16:creationId xmlns:a16="http://schemas.microsoft.com/office/drawing/2014/main" id="{B7C386A6-3ECF-183A-01FF-92ED763139E6}"/>
              </a:ext>
            </a:extLst>
          </p:cNvPr>
          <p:cNvSpPr>
            <a:spLocks noGrp="1"/>
          </p:cNvSpPr>
          <p:nvPr>
            <p:ph type="dt" sz="half" idx="16"/>
          </p:nvPr>
        </p:nvSpPr>
        <p:spPr/>
        <p:txBody>
          <a:bodyPr/>
          <a:lstStyle/>
          <a:p>
            <a:r>
              <a:rPr lang="en-US" noProof="0" dirty="0"/>
              <a:t>20</a:t>
            </a:r>
          </a:p>
        </p:txBody>
      </p:sp>
      <p:sp>
        <p:nvSpPr>
          <p:cNvPr id="7" name="Footer Placeholder 6">
            <a:extLst>
              <a:ext uri="{FF2B5EF4-FFF2-40B4-BE49-F238E27FC236}">
                <a16:creationId xmlns:a16="http://schemas.microsoft.com/office/drawing/2014/main" id="{EAA459B1-43ED-3189-CCF3-DC3D62117D2F}"/>
              </a:ext>
            </a:extLst>
          </p:cNvPr>
          <p:cNvSpPr>
            <a:spLocks noGrp="1"/>
          </p:cNvSpPr>
          <p:nvPr>
            <p:ph type="ftr" sz="quarter" idx="17"/>
          </p:nvPr>
        </p:nvSpPr>
        <p:spPr/>
        <p:txBody>
          <a:bodyPr/>
          <a:lstStyle/>
          <a:p>
            <a:r>
              <a:rPr lang="en-US" noProof="0" dirty="0"/>
              <a:t>WD</a:t>
            </a:r>
          </a:p>
        </p:txBody>
      </p:sp>
      <p:sp>
        <p:nvSpPr>
          <p:cNvPr id="8" name="Slide Number Placeholder 7">
            <a:extLst>
              <a:ext uri="{FF2B5EF4-FFF2-40B4-BE49-F238E27FC236}">
                <a16:creationId xmlns:a16="http://schemas.microsoft.com/office/drawing/2014/main" id="{B9C6C7E3-5BCF-1FA0-3146-6245867A6149}"/>
              </a:ext>
            </a:extLst>
          </p:cNvPr>
          <p:cNvSpPr>
            <a:spLocks noGrp="1"/>
          </p:cNvSpPr>
          <p:nvPr>
            <p:ph type="sldNum" sz="quarter" idx="18"/>
          </p:nvPr>
        </p:nvSpPr>
        <p:spPr/>
        <p:txBody>
          <a:bodyPr/>
          <a:lstStyle/>
          <a:p>
            <a:fld id="{8D0AFDD5-844D-364D-8AEC-50CF4D36D55D}" type="slidenum">
              <a:rPr lang="en-US" noProof="0" smtClean="0"/>
              <a:pPr/>
              <a:t>4</a:t>
            </a:fld>
            <a:endParaRPr lang="en-US" noProof="0"/>
          </a:p>
        </p:txBody>
      </p:sp>
      <p:pic>
        <p:nvPicPr>
          <p:cNvPr id="11" name="Picture 4" descr="Top Engineering Colleges in Greater Noida | Best Placement Institute in  Delhi NCR UP">
            <a:extLst>
              <a:ext uri="{FF2B5EF4-FFF2-40B4-BE49-F238E27FC236}">
                <a16:creationId xmlns:a16="http://schemas.microsoft.com/office/drawing/2014/main" id="{A2AC1E03-BEFF-96ED-0C61-738510EEA1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1322" y="1"/>
            <a:ext cx="2130678" cy="11239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certificate with text and images&#10;&#10;Description automatically generated">
            <a:extLst>
              <a:ext uri="{FF2B5EF4-FFF2-40B4-BE49-F238E27FC236}">
                <a16:creationId xmlns:a16="http://schemas.microsoft.com/office/drawing/2014/main" id="{8B779D58-4C57-8897-E12D-451FD2449F9A}"/>
              </a:ext>
            </a:extLst>
          </p:cNvPr>
          <p:cNvPicPr>
            <a:picLocks noChangeAspect="1"/>
          </p:cNvPicPr>
          <p:nvPr/>
        </p:nvPicPr>
        <p:blipFill>
          <a:blip r:embed="rId3"/>
          <a:stretch>
            <a:fillRect/>
          </a:stretch>
        </p:blipFill>
        <p:spPr>
          <a:xfrm>
            <a:off x="2667033" y="867664"/>
            <a:ext cx="6675375" cy="4748743"/>
          </a:xfrm>
          <a:prstGeom prst="rect">
            <a:avLst/>
          </a:prstGeom>
        </p:spPr>
      </p:pic>
    </p:spTree>
    <p:extLst>
      <p:ext uri="{BB962C8B-B14F-4D97-AF65-F5344CB8AC3E}">
        <p14:creationId xmlns:p14="http://schemas.microsoft.com/office/powerpoint/2010/main" val="3042995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3421-27E8-64F7-C72E-A20B3B5BFD28}"/>
              </a:ext>
            </a:extLst>
          </p:cNvPr>
          <p:cNvSpPr>
            <a:spLocks noGrp="1"/>
          </p:cNvSpPr>
          <p:nvPr>
            <p:ph type="title"/>
          </p:nvPr>
        </p:nvSpPr>
        <p:spPr>
          <a:xfrm>
            <a:off x="1338961" y="240382"/>
            <a:ext cx="9912096" cy="1014984"/>
          </a:xfrm>
        </p:spPr>
        <p:txBody>
          <a:bodyPr/>
          <a:lstStyle/>
          <a:p>
            <a:r>
              <a:rPr lang="en-US" b="1" dirty="0"/>
              <a:t>Learning: </a:t>
            </a:r>
          </a:p>
        </p:txBody>
      </p:sp>
      <p:sp>
        <p:nvSpPr>
          <p:cNvPr id="3" name="Text Placeholder 2">
            <a:extLst>
              <a:ext uri="{FF2B5EF4-FFF2-40B4-BE49-F238E27FC236}">
                <a16:creationId xmlns:a16="http://schemas.microsoft.com/office/drawing/2014/main" id="{6FFCC227-AEF6-4194-577B-C14BE9F08F99}"/>
              </a:ext>
            </a:extLst>
          </p:cNvPr>
          <p:cNvSpPr>
            <a:spLocks noGrp="1"/>
          </p:cNvSpPr>
          <p:nvPr>
            <p:ph type="body" sz="quarter" idx="13"/>
          </p:nvPr>
        </p:nvSpPr>
        <p:spPr/>
        <p:txBody>
          <a:bodyPr/>
          <a:lstStyle/>
          <a:p>
            <a:r>
              <a:rPr lang="en-US" dirty="0"/>
              <a:t>1</a:t>
            </a:r>
          </a:p>
        </p:txBody>
      </p:sp>
      <p:sp>
        <p:nvSpPr>
          <p:cNvPr id="4" name="Text Placeholder 3">
            <a:extLst>
              <a:ext uri="{FF2B5EF4-FFF2-40B4-BE49-F238E27FC236}">
                <a16:creationId xmlns:a16="http://schemas.microsoft.com/office/drawing/2014/main" id="{EDA1DEE7-E7EE-60E4-4393-4B4043EFAC72}"/>
              </a:ext>
            </a:extLst>
          </p:cNvPr>
          <p:cNvSpPr>
            <a:spLocks noGrp="1"/>
          </p:cNvSpPr>
          <p:nvPr>
            <p:ph type="body" sz="quarter" idx="14"/>
          </p:nvPr>
        </p:nvSpPr>
        <p:spPr/>
        <p:txBody>
          <a:bodyPr/>
          <a:lstStyle/>
          <a:p>
            <a:r>
              <a:rPr lang="en-US" dirty="0"/>
              <a:t>2</a:t>
            </a:r>
          </a:p>
        </p:txBody>
      </p:sp>
      <p:sp>
        <p:nvSpPr>
          <p:cNvPr id="5" name="Text Placeholder 4">
            <a:extLst>
              <a:ext uri="{FF2B5EF4-FFF2-40B4-BE49-F238E27FC236}">
                <a16:creationId xmlns:a16="http://schemas.microsoft.com/office/drawing/2014/main" id="{0D7E0F31-9524-2A85-6CB5-22AF4974A1F5}"/>
              </a:ext>
            </a:extLst>
          </p:cNvPr>
          <p:cNvSpPr>
            <a:spLocks noGrp="1"/>
          </p:cNvSpPr>
          <p:nvPr>
            <p:ph type="body" sz="quarter" idx="15"/>
          </p:nvPr>
        </p:nvSpPr>
        <p:spPr/>
        <p:txBody>
          <a:bodyPr/>
          <a:lstStyle/>
          <a:p>
            <a:r>
              <a:rPr lang="en-US" dirty="0"/>
              <a:t>3</a:t>
            </a:r>
          </a:p>
        </p:txBody>
      </p:sp>
      <p:sp>
        <p:nvSpPr>
          <p:cNvPr id="6" name="Text Placeholder 5">
            <a:extLst>
              <a:ext uri="{FF2B5EF4-FFF2-40B4-BE49-F238E27FC236}">
                <a16:creationId xmlns:a16="http://schemas.microsoft.com/office/drawing/2014/main" id="{79D4236D-E11C-38FC-772B-CE8903600265}"/>
              </a:ext>
            </a:extLst>
          </p:cNvPr>
          <p:cNvSpPr>
            <a:spLocks noGrp="1"/>
          </p:cNvSpPr>
          <p:nvPr>
            <p:ph type="body" sz="quarter" idx="16"/>
          </p:nvPr>
        </p:nvSpPr>
        <p:spPr/>
        <p:txBody>
          <a:bodyPr/>
          <a:lstStyle/>
          <a:p>
            <a:r>
              <a:rPr lang="en-US" dirty="0"/>
              <a:t>4</a:t>
            </a:r>
          </a:p>
        </p:txBody>
      </p:sp>
      <p:sp>
        <p:nvSpPr>
          <p:cNvPr id="7" name="Text Placeholder 6">
            <a:extLst>
              <a:ext uri="{FF2B5EF4-FFF2-40B4-BE49-F238E27FC236}">
                <a16:creationId xmlns:a16="http://schemas.microsoft.com/office/drawing/2014/main" id="{2FC2164E-29EB-0A75-9DCC-C2F08040A581}"/>
              </a:ext>
            </a:extLst>
          </p:cNvPr>
          <p:cNvSpPr>
            <a:spLocks noGrp="1"/>
          </p:cNvSpPr>
          <p:nvPr>
            <p:ph type="body" sz="quarter" idx="17"/>
          </p:nvPr>
        </p:nvSpPr>
        <p:spPr/>
        <p:txBody>
          <a:bodyPr/>
          <a:lstStyle/>
          <a:p>
            <a:r>
              <a:rPr lang="en-US" dirty="0"/>
              <a:t>5</a:t>
            </a:r>
          </a:p>
        </p:txBody>
      </p:sp>
      <p:sp>
        <p:nvSpPr>
          <p:cNvPr id="8" name="Text Placeholder 7">
            <a:extLst>
              <a:ext uri="{FF2B5EF4-FFF2-40B4-BE49-F238E27FC236}">
                <a16:creationId xmlns:a16="http://schemas.microsoft.com/office/drawing/2014/main" id="{06974E3C-F63F-9F93-EE35-CD5E465CD080}"/>
              </a:ext>
            </a:extLst>
          </p:cNvPr>
          <p:cNvSpPr>
            <a:spLocks noGrp="1"/>
          </p:cNvSpPr>
          <p:nvPr>
            <p:ph type="body" sz="quarter" idx="18"/>
          </p:nvPr>
        </p:nvSpPr>
        <p:spPr/>
        <p:txBody>
          <a:bodyPr/>
          <a:lstStyle/>
          <a:p>
            <a:r>
              <a:rPr lang="en-US" dirty="0"/>
              <a:t>HTML</a:t>
            </a:r>
          </a:p>
          <a:p>
            <a:endParaRPr lang="en-US" dirty="0"/>
          </a:p>
        </p:txBody>
      </p:sp>
      <p:sp>
        <p:nvSpPr>
          <p:cNvPr id="9" name="Text Placeholder 8">
            <a:extLst>
              <a:ext uri="{FF2B5EF4-FFF2-40B4-BE49-F238E27FC236}">
                <a16:creationId xmlns:a16="http://schemas.microsoft.com/office/drawing/2014/main" id="{482D95C9-142A-BF9A-3602-F4AB11608174}"/>
              </a:ext>
            </a:extLst>
          </p:cNvPr>
          <p:cNvSpPr>
            <a:spLocks noGrp="1"/>
          </p:cNvSpPr>
          <p:nvPr>
            <p:ph type="body" sz="quarter" idx="19"/>
          </p:nvPr>
        </p:nvSpPr>
        <p:spPr/>
        <p:txBody>
          <a:bodyPr/>
          <a:lstStyle/>
          <a:p>
            <a:r>
              <a:rPr lang="en-US" dirty="0"/>
              <a:t>CSS</a:t>
            </a:r>
          </a:p>
        </p:txBody>
      </p:sp>
      <p:sp>
        <p:nvSpPr>
          <p:cNvPr id="10" name="Text Placeholder 9">
            <a:extLst>
              <a:ext uri="{FF2B5EF4-FFF2-40B4-BE49-F238E27FC236}">
                <a16:creationId xmlns:a16="http://schemas.microsoft.com/office/drawing/2014/main" id="{DD2F5204-1928-06AD-9878-6DD27D5DF27D}"/>
              </a:ext>
            </a:extLst>
          </p:cNvPr>
          <p:cNvSpPr>
            <a:spLocks noGrp="1"/>
          </p:cNvSpPr>
          <p:nvPr>
            <p:ph type="body" sz="quarter" idx="20"/>
          </p:nvPr>
        </p:nvSpPr>
        <p:spPr/>
        <p:txBody>
          <a:bodyPr/>
          <a:lstStyle/>
          <a:p>
            <a:r>
              <a:rPr lang="en-US" dirty="0"/>
              <a:t>JavaScript </a:t>
            </a:r>
          </a:p>
        </p:txBody>
      </p:sp>
      <p:sp>
        <p:nvSpPr>
          <p:cNvPr id="11" name="Text Placeholder 10">
            <a:extLst>
              <a:ext uri="{FF2B5EF4-FFF2-40B4-BE49-F238E27FC236}">
                <a16:creationId xmlns:a16="http://schemas.microsoft.com/office/drawing/2014/main" id="{64977FAA-28B8-34BB-09CE-CCE6C8C73D62}"/>
              </a:ext>
            </a:extLst>
          </p:cNvPr>
          <p:cNvSpPr>
            <a:spLocks noGrp="1"/>
          </p:cNvSpPr>
          <p:nvPr>
            <p:ph type="body" sz="quarter" idx="21"/>
          </p:nvPr>
        </p:nvSpPr>
        <p:spPr/>
        <p:txBody>
          <a:bodyPr/>
          <a:lstStyle/>
          <a:p>
            <a:r>
              <a:rPr lang="en-US" dirty="0"/>
              <a:t>Projects </a:t>
            </a:r>
          </a:p>
        </p:txBody>
      </p:sp>
      <p:sp>
        <p:nvSpPr>
          <p:cNvPr id="12" name="Text Placeholder 11">
            <a:extLst>
              <a:ext uri="{FF2B5EF4-FFF2-40B4-BE49-F238E27FC236}">
                <a16:creationId xmlns:a16="http://schemas.microsoft.com/office/drawing/2014/main" id="{8B9D1FB0-0B3C-DCCA-CB4F-4FEAE1317B81}"/>
              </a:ext>
            </a:extLst>
          </p:cNvPr>
          <p:cNvSpPr>
            <a:spLocks noGrp="1"/>
          </p:cNvSpPr>
          <p:nvPr>
            <p:ph type="body" sz="quarter" idx="22"/>
          </p:nvPr>
        </p:nvSpPr>
        <p:spPr/>
        <p:txBody>
          <a:bodyPr/>
          <a:lstStyle/>
          <a:p>
            <a:r>
              <a:rPr lang="en-US" dirty="0"/>
              <a:t>Summary</a:t>
            </a:r>
          </a:p>
          <a:p>
            <a:endParaRPr lang="en-US" dirty="0"/>
          </a:p>
        </p:txBody>
      </p:sp>
      <p:sp>
        <p:nvSpPr>
          <p:cNvPr id="15" name="Slide Number Placeholder 14">
            <a:extLst>
              <a:ext uri="{FF2B5EF4-FFF2-40B4-BE49-F238E27FC236}">
                <a16:creationId xmlns:a16="http://schemas.microsoft.com/office/drawing/2014/main" id="{9EB92BE4-4ECF-AA5A-EBFA-AC2DBA93582C}"/>
              </a:ext>
            </a:extLst>
          </p:cNvPr>
          <p:cNvSpPr>
            <a:spLocks noGrp="1"/>
          </p:cNvSpPr>
          <p:nvPr>
            <p:ph type="sldNum" sz="quarter" idx="12"/>
          </p:nvPr>
        </p:nvSpPr>
        <p:spPr/>
        <p:txBody>
          <a:bodyPr/>
          <a:lstStyle/>
          <a:p>
            <a:fld id="{8D0AFDD5-844D-364D-8AEC-50CF4D36D55D}" type="slidenum">
              <a:rPr lang="en-US" smtClean="0"/>
              <a:pPr/>
              <a:t>5</a:t>
            </a:fld>
            <a:endParaRPr lang="en-US" dirty="0"/>
          </a:p>
        </p:txBody>
      </p:sp>
      <p:sp>
        <p:nvSpPr>
          <p:cNvPr id="14" name="Footer Placeholder 13">
            <a:extLst>
              <a:ext uri="{FF2B5EF4-FFF2-40B4-BE49-F238E27FC236}">
                <a16:creationId xmlns:a16="http://schemas.microsoft.com/office/drawing/2014/main" id="{DE3B97B2-F540-9F02-5569-597A7E7B6E59}"/>
              </a:ext>
            </a:extLst>
          </p:cNvPr>
          <p:cNvSpPr>
            <a:spLocks noGrp="1"/>
          </p:cNvSpPr>
          <p:nvPr>
            <p:ph type="ftr" sz="quarter" idx="11"/>
          </p:nvPr>
        </p:nvSpPr>
        <p:spPr/>
        <p:txBody>
          <a:bodyPr/>
          <a:lstStyle/>
          <a:p>
            <a:r>
              <a:rPr lang="en-US" dirty="0"/>
              <a:t>WD</a:t>
            </a:r>
          </a:p>
        </p:txBody>
      </p:sp>
      <p:sp>
        <p:nvSpPr>
          <p:cNvPr id="13" name="Date Placeholder 12">
            <a:extLst>
              <a:ext uri="{FF2B5EF4-FFF2-40B4-BE49-F238E27FC236}">
                <a16:creationId xmlns:a16="http://schemas.microsoft.com/office/drawing/2014/main" id="{8FA1C40B-4426-2DD0-CFB0-3E30E9C28215}"/>
              </a:ext>
            </a:extLst>
          </p:cNvPr>
          <p:cNvSpPr>
            <a:spLocks noGrp="1"/>
          </p:cNvSpPr>
          <p:nvPr>
            <p:ph type="dt" sz="half" idx="10"/>
          </p:nvPr>
        </p:nvSpPr>
        <p:spPr/>
        <p:txBody>
          <a:bodyPr/>
          <a:lstStyle/>
          <a:p>
            <a:r>
              <a:rPr lang="en-US" dirty="0"/>
              <a:t>2023</a:t>
            </a:r>
          </a:p>
        </p:txBody>
      </p:sp>
      <p:pic>
        <p:nvPicPr>
          <p:cNvPr id="16" name="Picture 4" descr="Top Engineering Colleges in Greater Noida | Best Placement Institute in  Delhi NCR UP">
            <a:extLst>
              <a:ext uri="{FF2B5EF4-FFF2-40B4-BE49-F238E27FC236}">
                <a16:creationId xmlns:a16="http://schemas.microsoft.com/office/drawing/2014/main" id="{4B0B4119-54F6-C77D-18EF-0B4AFC1EB1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1322" y="1"/>
            <a:ext cx="2130678"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Animated Video Production Service by Pixel Technologies">
            <a:extLst>
              <a:ext uri="{FF2B5EF4-FFF2-40B4-BE49-F238E27FC236}">
                <a16:creationId xmlns:a16="http://schemas.microsoft.com/office/drawing/2014/main" id="{2768466C-DCE7-C12D-B162-B997C029AC4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4134" y="759384"/>
            <a:ext cx="2819941" cy="239238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711A798A-9A3C-091E-6862-22BE4A7D428E}"/>
              </a:ext>
            </a:extLst>
          </p:cNvPr>
          <p:cNvSpPr txBox="1"/>
          <p:nvPr/>
        </p:nvSpPr>
        <p:spPr>
          <a:xfrm>
            <a:off x="1848855" y="2125368"/>
            <a:ext cx="1845838" cy="369332"/>
          </a:xfrm>
          <a:prstGeom prst="rect">
            <a:avLst/>
          </a:prstGeom>
          <a:noFill/>
        </p:spPr>
        <p:txBody>
          <a:bodyPr wrap="square">
            <a:spAutoFit/>
          </a:bodyPr>
          <a:lstStyle/>
          <a:p>
            <a:r>
              <a:rPr lang="en-US" sz="1800" b="1" dirty="0"/>
              <a:t>TOOLS REQUIRED</a:t>
            </a:r>
            <a:endParaRPr lang="en-IN" dirty="0"/>
          </a:p>
        </p:txBody>
      </p:sp>
    </p:spTree>
    <p:extLst>
      <p:ext uri="{BB962C8B-B14F-4D97-AF65-F5344CB8AC3E}">
        <p14:creationId xmlns:p14="http://schemas.microsoft.com/office/powerpoint/2010/main" val="681978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B848E-4D04-73D9-BA2B-EB6013ABB00B}"/>
              </a:ext>
            </a:extLst>
          </p:cNvPr>
          <p:cNvSpPr>
            <a:spLocks noGrp="1"/>
          </p:cNvSpPr>
          <p:nvPr>
            <p:ph type="title"/>
          </p:nvPr>
        </p:nvSpPr>
        <p:spPr>
          <a:xfrm>
            <a:off x="55899" y="218834"/>
            <a:ext cx="6040101" cy="1014984"/>
          </a:xfrm>
        </p:spPr>
        <p:txBody>
          <a:bodyPr/>
          <a:lstStyle/>
          <a:p>
            <a:r>
              <a:rPr lang="en-US" sz="6600" b="1" dirty="0"/>
              <a:t>Introduction</a:t>
            </a:r>
            <a:endParaRPr lang="en-IN" sz="6600" b="1" dirty="0"/>
          </a:p>
        </p:txBody>
      </p:sp>
      <p:sp>
        <p:nvSpPr>
          <p:cNvPr id="3" name="Content Placeholder 2">
            <a:extLst>
              <a:ext uri="{FF2B5EF4-FFF2-40B4-BE49-F238E27FC236}">
                <a16:creationId xmlns:a16="http://schemas.microsoft.com/office/drawing/2014/main" id="{6975A97C-61ED-F8CE-58D3-0F286036D447}"/>
              </a:ext>
            </a:extLst>
          </p:cNvPr>
          <p:cNvSpPr>
            <a:spLocks noGrp="1"/>
          </p:cNvSpPr>
          <p:nvPr>
            <p:ph idx="1"/>
          </p:nvPr>
        </p:nvSpPr>
        <p:spPr/>
        <p:txBody>
          <a:bodyPr/>
          <a:lstStyle/>
          <a:p>
            <a:pPr marL="0" indent="0">
              <a:buNone/>
            </a:pPr>
            <a:r>
              <a:rPr lang="en-US" sz="2400" b="0" i="0" dirty="0">
                <a:solidFill>
                  <a:srgbClr val="333333"/>
                </a:solidFill>
                <a:effectLst/>
                <a:latin typeface="Arial" panose="020B0604020202020204" pitchFamily="34" charset="0"/>
                <a:cs typeface="Arial" panose="020B0604020202020204" pitchFamily="34" charset="0"/>
              </a:rPr>
              <a:t>HTML and CSS code, we need to test your website, buy domain and hosting, upload files and more. There are also optional things, like SEO, analytics and validation. To help with this process, we may want to look into services that can assist us with creating our website. </a:t>
            </a:r>
            <a:endParaRPr lang="en-IN" sz="24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FECE4440-CDDD-85C6-38A0-40A1CDC27D3B}"/>
              </a:ext>
            </a:extLst>
          </p:cNvPr>
          <p:cNvSpPr>
            <a:spLocks noGrp="1"/>
          </p:cNvSpPr>
          <p:nvPr>
            <p:ph type="sldNum" sz="quarter" idx="12"/>
          </p:nvPr>
        </p:nvSpPr>
        <p:spPr/>
        <p:txBody>
          <a:bodyPr/>
          <a:lstStyle/>
          <a:p>
            <a:fld id="{8D0AFDD5-844D-364D-8AEC-50CF4D36D55D}" type="slidenum">
              <a:rPr lang="en-US" noProof="0" smtClean="0"/>
              <a:t>6</a:t>
            </a:fld>
            <a:endParaRPr lang="en-US" noProof="0"/>
          </a:p>
        </p:txBody>
      </p:sp>
      <p:sp>
        <p:nvSpPr>
          <p:cNvPr id="5" name="Footer Placeholder 4">
            <a:extLst>
              <a:ext uri="{FF2B5EF4-FFF2-40B4-BE49-F238E27FC236}">
                <a16:creationId xmlns:a16="http://schemas.microsoft.com/office/drawing/2014/main" id="{11072A32-645A-B80E-1398-1DF0BF2EAEBA}"/>
              </a:ext>
            </a:extLst>
          </p:cNvPr>
          <p:cNvSpPr>
            <a:spLocks noGrp="1"/>
          </p:cNvSpPr>
          <p:nvPr>
            <p:ph type="ftr" sz="quarter" idx="11"/>
          </p:nvPr>
        </p:nvSpPr>
        <p:spPr/>
        <p:txBody>
          <a:bodyPr/>
          <a:lstStyle/>
          <a:p>
            <a:r>
              <a:rPr lang="en-US" dirty="0"/>
              <a:t>WD</a:t>
            </a:r>
            <a:endParaRPr lang="en-US" noProof="0" dirty="0"/>
          </a:p>
        </p:txBody>
      </p:sp>
      <p:sp>
        <p:nvSpPr>
          <p:cNvPr id="6" name="Date Placeholder 5">
            <a:extLst>
              <a:ext uri="{FF2B5EF4-FFF2-40B4-BE49-F238E27FC236}">
                <a16:creationId xmlns:a16="http://schemas.microsoft.com/office/drawing/2014/main" id="{F9F09AAB-C284-54FF-B845-1217BEC25AF6}"/>
              </a:ext>
            </a:extLst>
          </p:cNvPr>
          <p:cNvSpPr>
            <a:spLocks noGrp="1"/>
          </p:cNvSpPr>
          <p:nvPr>
            <p:ph type="dt" sz="half" idx="10"/>
          </p:nvPr>
        </p:nvSpPr>
        <p:spPr/>
        <p:txBody>
          <a:bodyPr/>
          <a:lstStyle/>
          <a:p>
            <a:r>
              <a:rPr lang="en-US" noProof="0" dirty="0"/>
              <a:t>2023</a:t>
            </a:r>
          </a:p>
        </p:txBody>
      </p:sp>
      <p:pic>
        <p:nvPicPr>
          <p:cNvPr id="1030" name="Picture 6" descr="Transparent-background-gif GIFs - Get the best GIF on GIPHY">
            <a:extLst>
              <a:ext uri="{FF2B5EF4-FFF2-40B4-BE49-F238E27FC236}">
                <a16:creationId xmlns:a16="http://schemas.microsoft.com/office/drawing/2014/main" id="{4A097706-08A9-1FEC-C857-ABC3CD85A2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9475" y="3218792"/>
            <a:ext cx="4572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at gifs Page 1853 | WiffleGif">
            <a:extLst>
              <a:ext uri="{FF2B5EF4-FFF2-40B4-BE49-F238E27FC236}">
                <a16:creationId xmlns:a16="http://schemas.microsoft.com/office/drawing/2014/main" id="{37BAC8E1-4D79-8ED5-58A5-44ABE8D5F7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6530" y="3570498"/>
            <a:ext cx="2143125" cy="18259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Top Engineering Colleges in Greater Noida | Best Placement Institute in  Delhi NCR UP">
            <a:extLst>
              <a:ext uri="{FF2B5EF4-FFF2-40B4-BE49-F238E27FC236}">
                <a16:creationId xmlns:a16="http://schemas.microsoft.com/office/drawing/2014/main" id="{65DF0007-A7AE-11C2-3DA5-AD3344FED5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61322" y="1"/>
            <a:ext cx="2130678" cy="112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9235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a:xfrm>
            <a:off x="905255" y="977402"/>
            <a:ext cx="5038344" cy="1709928"/>
          </a:xfrm>
        </p:spPr>
        <p:txBody>
          <a:bodyPr/>
          <a:lstStyle/>
          <a:p>
            <a:r>
              <a:rPr lang="en-US" sz="6600" b="1" dirty="0">
                <a:sym typeface="DM Sans Medium"/>
              </a:rPr>
              <a:t>HTML</a:t>
            </a:r>
            <a:br>
              <a:rPr lang="en-US" dirty="0">
                <a:sym typeface="DM Sans Medium"/>
              </a:rPr>
            </a:br>
            <a:endParaRPr lang="en-US" dirty="0"/>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a:xfrm>
            <a:off x="699366" y="2720578"/>
            <a:ext cx="6438519" cy="2980044"/>
          </a:xfrm>
        </p:spPr>
        <p:txBody>
          <a:bodyPr/>
          <a:lstStyle/>
          <a:p>
            <a:r>
              <a:rPr lang="en-US" sz="2400" b="0" i="0" dirty="0">
                <a:solidFill>
                  <a:srgbClr val="666666"/>
                </a:solidFill>
                <a:effectLst/>
                <a:latin typeface="Arial" panose="020B0604020202020204" pitchFamily="34" charset="0"/>
              </a:rPr>
              <a:t>HTML (Hypertext Markup Language) is a text-based approach to describing how content contained within an HTML file is structured. This markup tells a web browser how to display text, images and other forms of multimedia on a webpage.</a:t>
            </a:r>
            <a:endParaRPr lang="en-US" sz="2400" dirty="0"/>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7</a:t>
            </a:fld>
            <a:endParaRPr lang="en-US" dirty="0"/>
          </a:p>
        </p:txBody>
      </p:sp>
      <p:pic>
        <p:nvPicPr>
          <p:cNvPr id="2" name="Picture 4" descr="Top Engineering Colleges in Greater Noida | Best Placement Institute in  Delhi NCR UP">
            <a:extLst>
              <a:ext uri="{FF2B5EF4-FFF2-40B4-BE49-F238E27FC236}">
                <a16:creationId xmlns:a16="http://schemas.microsoft.com/office/drawing/2014/main" id="{CF373E8C-DD3F-7F78-9E43-D0C474D4D5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1322" y="23151"/>
            <a:ext cx="2130678" cy="1123950"/>
          </a:xfrm>
          <a:prstGeom prst="rect">
            <a:avLst/>
          </a:prstGeom>
          <a:noFill/>
          <a:extLst>
            <a:ext uri="{909E8E84-426E-40DD-AFC4-6F175D3DCCD1}">
              <a14:hiddenFill xmlns:a14="http://schemas.microsoft.com/office/drawing/2010/main">
                <a:solidFill>
                  <a:srgbClr val="FFFFFF"/>
                </a:solidFill>
              </a14:hiddenFill>
            </a:ext>
          </a:extLst>
        </p:spPr>
      </p:pic>
      <p:sp>
        <p:nvSpPr>
          <p:cNvPr id="15" name="AutoShape 6" descr="What Is HTML? Hypertext Markup Language Basics for Beginners">
            <a:extLst>
              <a:ext uri="{FF2B5EF4-FFF2-40B4-BE49-F238E27FC236}">
                <a16:creationId xmlns:a16="http://schemas.microsoft.com/office/drawing/2014/main" id="{B8E478A9-3D2D-080A-60BC-E8076FAB1998}"/>
              </a:ext>
            </a:extLst>
          </p:cNvPr>
          <p:cNvSpPr>
            <a:spLocks noChangeAspect="1" noChangeArrowheads="1"/>
          </p:cNvSpPr>
          <p:nvPr/>
        </p:nvSpPr>
        <p:spPr bwMode="auto">
          <a:xfrm>
            <a:off x="5943599" y="3276599"/>
            <a:ext cx="2424023" cy="242402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8" name="Picture 17" descr="A blue and white rectangular sign with text&#10;&#10;Description automatically generated">
            <a:extLst>
              <a:ext uri="{FF2B5EF4-FFF2-40B4-BE49-F238E27FC236}">
                <a16:creationId xmlns:a16="http://schemas.microsoft.com/office/drawing/2014/main" id="{9C422AF2-0336-2813-3EA2-3F22943EB80B}"/>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923368" y="1307829"/>
            <a:ext cx="4974117" cy="5748578"/>
          </a:xfrm>
          <a:prstGeom prst="rect">
            <a:avLst/>
          </a:prstGeom>
        </p:spPr>
      </p:pic>
    </p:spTree>
    <p:extLst>
      <p:ext uri="{BB962C8B-B14F-4D97-AF65-F5344CB8AC3E}">
        <p14:creationId xmlns:p14="http://schemas.microsoft.com/office/powerpoint/2010/main" val="3780002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15C5FD85-E72E-D48C-0D76-91EA628295DE}"/>
              </a:ext>
            </a:extLst>
          </p:cNvPr>
          <p:cNvSpPr>
            <a:spLocks noGrp="1"/>
          </p:cNvSpPr>
          <p:nvPr>
            <p:ph type="body" idx="1"/>
          </p:nvPr>
        </p:nvSpPr>
        <p:spPr>
          <a:xfrm>
            <a:off x="0" y="1"/>
            <a:ext cx="11521228" cy="6298480"/>
          </a:xfrm>
        </p:spPr>
        <p:txBody>
          <a:bodyPr/>
          <a:lstStyle/>
          <a:p>
            <a:pPr algn="l"/>
            <a:r>
              <a:rPr lang="en-US" sz="4800" b="1" i="1" dirty="0">
                <a:solidFill>
                  <a:srgbClr val="222222"/>
                </a:solidFill>
                <a:effectLst/>
                <a:latin typeface="Raleway" pitchFamily="2" charset="0"/>
              </a:rPr>
              <a:t>Advantages Of HTML:</a:t>
            </a:r>
          </a:p>
          <a:p>
            <a:pPr algn="l"/>
            <a:endParaRPr lang="en-US" sz="4000" b="1" i="1" dirty="0">
              <a:solidFill>
                <a:srgbClr val="222222"/>
              </a:solidFill>
              <a:latin typeface="Raleway" pitchFamily="2" charset="0"/>
            </a:endParaRPr>
          </a:p>
          <a:p>
            <a:pPr algn="l"/>
            <a:endParaRPr lang="en-US" sz="1800" b="0" i="0" dirty="0">
              <a:solidFill>
                <a:srgbClr val="222222"/>
              </a:solidFill>
              <a:effectLst/>
              <a:latin typeface="Raleway" pitchFamily="2" charset="0"/>
            </a:endParaRPr>
          </a:p>
          <a:p>
            <a:pPr algn="l"/>
            <a:endParaRPr lang="en-US" sz="1800" dirty="0">
              <a:solidFill>
                <a:srgbClr val="222222"/>
              </a:solidFill>
              <a:latin typeface="Amasis MT Pro" panose="02040504050005020304" pitchFamily="18" charset="0"/>
            </a:endParaRPr>
          </a:p>
          <a:p>
            <a:pPr algn="l"/>
            <a:endParaRPr lang="en-US" sz="1800" i="0" dirty="0">
              <a:solidFill>
                <a:srgbClr val="222222"/>
              </a:solidFill>
              <a:effectLst/>
              <a:latin typeface="Amasis MT Pro" panose="02040504050005020304" pitchFamily="18" charset="0"/>
            </a:endParaRPr>
          </a:p>
          <a:p>
            <a:pPr algn="l"/>
            <a:endParaRPr lang="en-US" sz="2800" i="0" dirty="0">
              <a:solidFill>
                <a:srgbClr val="222222"/>
              </a:solidFill>
              <a:effectLst/>
              <a:latin typeface="Amasis MT Pro" panose="02040504050005020304" pitchFamily="18" charset="0"/>
            </a:endParaRPr>
          </a:p>
          <a:p>
            <a:pPr algn="l">
              <a:buFont typeface="Arial" panose="020B0604020202020204" pitchFamily="34" charset="0"/>
              <a:buChar char="•"/>
            </a:pPr>
            <a:r>
              <a:rPr lang="en-US" sz="2800" i="0" dirty="0">
                <a:solidFill>
                  <a:srgbClr val="222222"/>
                </a:solidFill>
                <a:effectLst/>
                <a:latin typeface="Amasis MT Pro" panose="02040504050005020304" pitchFamily="18" charset="0"/>
              </a:rPr>
              <a:t>HTML is Browser friendly</a:t>
            </a:r>
          </a:p>
          <a:p>
            <a:pPr algn="l">
              <a:buFont typeface="Arial" panose="020B0604020202020204" pitchFamily="34" charset="0"/>
              <a:buChar char="•"/>
            </a:pPr>
            <a:r>
              <a:rPr lang="en-US" sz="2800" i="0" dirty="0">
                <a:solidFill>
                  <a:srgbClr val="222222"/>
                </a:solidFill>
                <a:effectLst/>
                <a:latin typeface="Amasis MT Pro" panose="02040504050005020304" pitchFamily="18" charset="0"/>
              </a:rPr>
              <a:t>Allowed to utilize</a:t>
            </a:r>
          </a:p>
          <a:p>
            <a:pPr algn="l">
              <a:buFont typeface="Arial" panose="020B0604020202020204" pitchFamily="34" charset="0"/>
              <a:buChar char="•"/>
            </a:pPr>
            <a:r>
              <a:rPr lang="en-US" sz="2800" i="0" dirty="0">
                <a:solidFill>
                  <a:srgbClr val="222222"/>
                </a:solidFill>
                <a:effectLst/>
                <a:latin typeface="Amasis MT Pro" panose="02040504050005020304" pitchFamily="18" charset="0"/>
              </a:rPr>
              <a:t>Simple to learn</a:t>
            </a:r>
          </a:p>
          <a:p>
            <a:pPr algn="l">
              <a:buFont typeface="Arial" panose="020B0604020202020204" pitchFamily="34" charset="0"/>
              <a:buChar char="•"/>
            </a:pPr>
            <a:r>
              <a:rPr lang="en-US" sz="2800" i="0" dirty="0">
                <a:solidFill>
                  <a:srgbClr val="222222"/>
                </a:solidFill>
                <a:effectLst/>
                <a:latin typeface="Amasis MT Pro" panose="02040504050005020304" pitchFamily="18" charset="0"/>
              </a:rPr>
              <a:t>Basic design</a:t>
            </a:r>
          </a:p>
          <a:p>
            <a:pPr algn="l">
              <a:buFont typeface="Arial" panose="020B0604020202020204" pitchFamily="34" charset="0"/>
              <a:buChar char="•"/>
            </a:pPr>
            <a:r>
              <a:rPr lang="en-US" sz="2800" i="0" dirty="0">
                <a:solidFill>
                  <a:srgbClr val="222222"/>
                </a:solidFill>
                <a:effectLst/>
                <a:latin typeface="Amasis MT Pro" panose="02040504050005020304" pitchFamily="18" charset="0"/>
              </a:rPr>
              <a:t>Lightweight and quick</a:t>
            </a:r>
          </a:p>
          <a:p>
            <a:pPr algn="l">
              <a:buFont typeface="Arial" panose="020B0604020202020204" pitchFamily="34" charset="0"/>
              <a:buChar char="•"/>
            </a:pPr>
            <a:r>
              <a:rPr lang="en-US" sz="2800" i="0" dirty="0">
                <a:solidFill>
                  <a:srgbClr val="222222"/>
                </a:solidFill>
                <a:effectLst/>
                <a:latin typeface="Amasis MT Pro" panose="02040504050005020304" pitchFamily="18" charset="0"/>
              </a:rPr>
              <a:t>Utilization of formats</a:t>
            </a:r>
          </a:p>
          <a:p>
            <a:pPr algn="l">
              <a:buFont typeface="Arial" panose="020B0604020202020204" pitchFamily="34" charset="0"/>
              <a:buChar char="•"/>
            </a:pPr>
            <a:r>
              <a:rPr lang="en-US" sz="2800" i="0" dirty="0">
                <a:solidFill>
                  <a:srgbClr val="222222"/>
                </a:solidFill>
                <a:effectLst/>
                <a:latin typeface="Amasis MT Pro" panose="02040504050005020304" pitchFamily="18" charset="0"/>
              </a:rPr>
              <a:t>Information stockpiling</a:t>
            </a:r>
            <a:endParaRPr lang="en-US" altLang="zh-CN" sz="3200" dirty="0">
              <a:latin typeface="Amasis MT Pro" panose="02040504050005020304" pitchFamily="18" charset="0"/>
            </a:endParaRPr>
          </a:p>
        </p:txBody>
      </p:sp>
      <p:pic>
        <p:nvPicPr>
          <p:cNvPr id="5" name="Picture 4" descr="Top Engineering Colleges in Greater Noida | Best Placement Institute in  Delhi NCR UP">
            <a:extLst>
              <a:ext uri="{FF2B5EF4-FFF2-40B4-BE49-F238E27FC236}">
                <a16:creationId xmlns:a16="http://schemas.microsoft.com/office/drawing/2014/main" id="{EAB8F734-06AB-65D4-CE80-5627E4F2E7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1322" y="1"/>
            <a:ext cx="2130678" cy="11239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hand holding a magnifying glass&#10;&#10;Description automatically generated">
            <a:extLst>
              <a:ext uri="{FF2B5EF4-FFF2-40B4-BE49-F238E27FC236}">
                <a16:creationId xmlns:a16="http://schemas.microsoft.com/office/drawing/2014/main" id="{A02D3FC5-105A-71A0-F045-6B4C6C86365B}"/>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918339" y="2025571"/>
            <a:ext cx="4435000" cy="281264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75226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07E5F8C-5BF4-06C3-FA56-2233E1036A36}"/>
              </a:ext>
            </a:extLst>
          </p:cNvPr>
          <p:cNvSpPr>
            <a:spLocks noGrp="1"/>
          </p:cNvSpPr>
          <p:nvPr>
            <p:ph type="body" idx="1"/>
          </p:nvPr>
        </p:nvSpPr>
        <p:spPr>
          <a:xfrm>
            <a:off x="81023" y="23151"/>
            <a:ext cx="11852476" cy="6690166"/>
          </a:xfrm>
        </p:spPr>
        <p:txBody>
          <a:bodyPr/>
          <a:lstStyle/>
          <a:p>
            <a:pPr algn="l"/>
            <a:r>
              <a:rPr lang="en-US" sz="4800" b="1" i="1" dirty="0">
                <a:solidFill>
                  <a:srgbClr val="222222"/>
                </a:solidFill>
                <a:effectLst/>
                <a:latin typeface="Raleway" pitchFamily="2" charset="0"/>
              </a:rPr>
              <a:t>Disadvantages Of HTML:</a:t>
            </a:r>
          </a:p>
          <a:p>
            <a:pPr algn="l"/>
            <a:endParaRPr lang="en-US" sz="4800" b="1" i="1" dirty="0">
              <a:solidFill>
                <a:srgbClr val="222222"/>
              </a:solidFill>
              <a:latin typeface="Raleway" pitchFamily="2" charset="0"/>
            </a:endParaRPr>
          </a:p>
          <a:p>
            <a:pPr algn="l"/>
            <a:endParaRPr lang="en-US" sz="2800" i="0" dirty="0">
              <a:solidFill>
                <a:srgbClr val="222222"/>
              </a:solidFill>
              <a:effectLst/>
              <a:latin typeface="Amasis MT Pro" panose="02040504050005020304" pitchFamily="18" charset="0"/>
            </a:endParaRPr>
          </a:p>
          <a:p>
            <a:pPr algn="l"/>
            <a:endParaRPr lang="en-US" sz="2800" i="0" dirty="0">
              <a:solidFill>
                <a:srgbClr val="222222"/>
              </a:solidFill>
              <a:effectLst/>
              <a:latin typeface="Amasis MT Pro" panose="02040504050005020304" pitchFamily="18" charset="0"/>
            </a:endParaRPr>
          </a:p>
          <a:p>
            <a:pPr algn="l"/>
            <a:endParaRPr lang="en-US" sz="2800" i="0" dirty="0">
              <a:solidFill>
                <a:srgbClr val="222222"/>
              </a:solidFill>
              <a:effectLst/>
              <a:latin typeface="Amasis MT Pro" panose="02040504050005020304" pitchFamily="18" charset="0"/>
            </a:endParaRPr>
          </a:p>
          <a:p>
            <a:pPr algn="l">
              <a:buFont typeface="Arial" panose="020B0604020202020204" pitchFamily="34" charset="0"/>
              <a:buChar char="•"/>
            </a:pPr>
            <a:r>
              <a:rPr lang="en-US" sz="2800" i="0" dirty="0">
                <a:solidFill>
                  <a:srgbClr val="222222"/>
                </a:solidFill>
                <a:effectLst/>
                <a:latin typeface="Amasis MT Pro" panose="02040504050005020304" pitchFamily="18" charset="0"/>
              </a:rPr>
              <a:t>Static language</a:t>
            </a:r>
          </a:p>
          <a:p>
            <a:pPr algn="l">
              <a:buFont typeface="Arial" panose="020B0604020202020204" pitchFamily="34" charset="0"/>
              <a:buChar char="•"/>
            </a:pPr>
            <a:r>
              <a:rPr lang="en-US" sz="2800" i="0" dirty="0">
                <a:solidFill>
                  <a:srgbClr val="222222"/>
                </a:solidFill>
                <a:effectLst/>
                <a:latin typeface="Amasis MT Pro" panose="02040504050005020304" pitchFamily="18" charset="0"/>
              </a:rPr>
              <a:t>Restricted security</a:t>
            </a:r>
          </a:p>
          <a:p>
            <a:pPr algn="l">
              <a:buFont typeface="Arial" panose="020B0604020202020204" pitchFamily="34" charset="0"/>
              <a:buChar char="•"/>
            </a:pPr>
            <a:r>
              <a:rPr lang="en-US" sz="2800" i="0" dirty="0">
                <a:solidFill>
                  <a:srgbClr val="222222"/>
                </a:solidFill>
                <a:effectLst/>
                <a:latin typeface="Amasis MT Pro" panose="02040504050005020304" pitchFamily="18" charset="0"/>
              </a:rPr>
              <a:t>Extensive code</a:t>
            </a:r>
          </a:p>
          <a:p>
            <a:pPr algn="l">
              <a:buFont typeface="Arial" panose="020B0604020202020204" pitchFamily="34" charset="0"/>
              <a:buChar char="•"/>
            </a:pPr>
            <a:r>
              <a:rPr lang="en-US" sz="2800" i="0" dirty="0">
                <a:solidFill>
                  <a:srgbClr val="222222"/>
                </a:solidFill>
                <a:effectLst/>
                <a:latin typeface="Amasis MT Pro" panose="02040504050005020304" pitchFamily="18" charset="0"/>
              </a:rPr>
              <a:t>Reliance issue</a:t>
            </a:r>
          </a:p>
          <a:p>
            <a:pPr>
              <a:buFont typeface="Arial" panose="020B0604020202020204" pitchFamily="34" charset="0"/>
              <a:buChar char="•"/>
            </a:pPr>
            <a:r>
              <a:rPr lang="en-US" sz="2800" i="0" dirty="0">
                <a:solidFill>
                  <a:srgbClr val="222222"/>
                </a:solidFill>
                <a:effectLst/>
                <a:latin typeface="Amasis MT Pro" panose="02040504050005020304" pitchFamily="18" charset="0"/>
              </a:rPr>
              <a:t>Invests in some opportunity to design</a:t>
            </a:r>
          </a:p>
          <a:p>
            <a:pPr algn="l">
              <a:buFont typeface="Arial" panose="020B0604020202020204" pitchFamily="34" charset="0"/>
              <a:buChar char="•"/>
            </a:pPr>
            <a:endParaRPr lang="en-IN" sz="2800" dirty="0">
              <a:latin typeface="Amasis MT Pro" panose="02040504050005020304" pitchFamily="18" charset="0"/>
            </a:endParaRPr>
          </a:p>
        </p:txBody>
      </p:sp>
      <p:pic>
        <p:nvPicPr>
          <p:cNvPr id="5" name="Picture 4" descr="Top Engineering Colleges in Greater Noida | Best Placement Institute in  Delhi NCR UP">
            <a:extLst>
              <a:ext uri="{FF2B5EF4-FFF2-40B4-BE49-F238E27FC236}">
                <a16:creationId xmlns:a16="http://schemas.microsoft.com/office/drawing/2014/main" id="{A8507BF6-9379-FF82-B2BF-0C2F4C2239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1322" y="1416"/>
            <a:ext cx="2130678" cy="11239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black and pink text&#10;&#10;Description automatically generated">
            <a:extLst>
              <a:ext uri="{FF2B5EF4-FFF2-40B4-BE49-F238E27FC236}">
                <a16:creationId xmlns:a16="http://schemas.microsoft.com/office/drawing/2014/main" id="{64B4CE59-1A08-C860-D9FC-2DE53DC985A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007261" y="2112793"/>
            <a:ext cx="4380595" cy="246458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717844413"/>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5FA78568-A730-4D3B-A489-FD854E91254A}">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{4940A062-A830-4CA1-984F-38FE0053593C}tf11429527_win32</Template>
  <TotalTime>634</TotalTime>
  <Words>738</Words>
  <Application>Microsoft Office PowerPoint</Application>
  <PresentationFormat>Widescreen</PresentationFormat>
  <Paragraphs>154</Paragraphs>
  <Slides>27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Amasis MT Pro</vt:lpstr>
      <vt:lpstr>Arial</vt:lpstr>
      <vt:lpstr>Calibri</vt:lpstr>
      <vt:lpstr>Century Gothic</vt:lpstr>
      <vt:lpstr>Karla</vt:lpstr>
      <vt:lpstr>Raleway</vt:lpstr>
      <vt:lpstr>Univers Condensed Light</vt:lpstr>
      <vt:lpstr>Office Theme</vt:lpstr>
      <vt:lpstr>Internship Assessment </vt:lpstr>
      <vt:lpstr>INTERNSHIP DESCRIPTION  </vt:lpstr>
      <vt:lpstr>PowerPoint Presentation</vt:lpstr>
      <vt:lpstr>CERTIFICATE OF COMPLETION </vt:lpstr>
      <vt:lpstr>Learning: </vt:lpstr>
      <vt:lpstr>Introduction</vt:lpstr>
      <vt:lpstr>HTML </vt:lpstr>
      <vt:lpstr>PowerPoint Presentation</vt:lpstr>
      <vt:lpstr>PowerPoint Presentation</vt:lpstr>
      <vt:lpstr>Html5</vt:lpstr>
      <vt:lpstr>Features:</vt:lpstr>
      <vt:lpstr>Other Features:</vt:lpstr>
      <vt:lpstr>CSS</vt:lpstr>
      <vt:lpstr>PowerPoint Presentation</vt:lpstr>
      <vt:lpstr>Disadvantages Of CSS: </vt:lpstr>
      <vt:lpstr>JavaScript</vt:lpstr>
      <vt:lpstr>Advantages Of JS:</vt:lpstr>
      <vt:lpstr>Disadvantages Of JS:</vt:lpstr>
      <vt:lpstr>Projects</vt:lpstr>
      <vt:lpstr>Portfolio code:</vt:lpstr>
      <vt:lpstr>PowerPoint Presentation</vt:lpstr>
      <vt:lpstr>Landing page code:</vt:lpstr>
      <vt:lpstr>PowerPoint Presentation</vt:lpstr>
      <vt:lpstr>Calculator code:</vt:lpstr>
      <vt:lpstr>PowerPoint Presentation</vt:lpstr>
      <vt:lpstr>Summary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Internship Assessment </dc:title>
  <dc:creator>DHAIRYA KUMAR SINGH</dc:creator>
  <cp:lastModifiedBy>DHAIRYA KUMAR SINGH</cp:lastModifiedBy>
  <cp:revision>6</cp:revision>
  <dcterms:created xsi:type="dcterms:W3CDTF">2023-08-27T14:07:21Z</dcterms:created>
  <dcterms:modified xsi:type="dcterms:W3CDTF">2023-09-28T12:37:46Z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